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56" r:id="rId3"/>
    <p:sldId id="262" r:id="rId4"/>
    <p:sldId id="258" r:id="rId5"/>
    <p:sldId id="257" r:id="rId6"/>
    <p:sldId id="269" r:id="rId7"/>
    <p:sldId id="265" r:id="rId8"/>
    <p:sldId id="266" r:id="rId9"/>
    <p:sldId id="267" r:id="rId10"/>
    <p:sldId id="263" r:id="rId11"/>
    <p:sldId id="268" r:id="rId12"/>
    <p:sldId id="264" r:id="rId13"/>
    <p:sldId id="259"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6D1F"/>
    <a:srgbClr val="717271"/>
    <a:srgbClr val="2B856D"/>
    <a:srgbClr val="329A7F"/>
    <a:srgbClr val="339966"/>
    <a:srgbClr val="A004AC"/>
    <a:srgbClr val="8200B0"/>
    <a:srgbClr val="660066"/>
    <a:srgbClr val="666699"/>
    <a:srgbClr val="41B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549" autoAdjust="0"/>
  </p:normalViewPr>
  <p:slideViewPr>
    <p:cSldViewPr snapToGrid="0">
      <p:cViewPr varScale="1">
        <p:scale>
          <a:sx n="52" d="100"/>
          <a:sy n="52" d="100"/>
        </p:scale>
        <p:origin x="77" y="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48190-B2A3-41A0-9E59-C709C0D71E3B}" type="datetimeFigureOut">
              <a:rPr lang="en-US" smtClean="0"/>
              <a:t>4/7/2018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05FCB-3DC9-429B-B160-F98310AB0E36}" type="slidenum">
              <a:rPr lang="en-US" smtClean="0"/>
              <a:t>‹#›</a:t>
            </a:fld>
            <a:endParaRPr lang="en-US"/>
          </a:p>
        </p:txBody>
      </p:sp>
    </p:spTree>
    <p:extLst>
      <p:ext uri="{BB962C8B-B14F-4D97-AF65-F5344CB8AC3E}">
        <p14:creationId xmlns:p14="http://schemas.microsoft.com/office/powerpoint/2010/main" val="3334962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slide in every deck-gray background with TW Cen font in white</a:t>
            </a:r>
          </a:p>
        </p:txBody>
      </p:sp>
      <p:sp>
        <p:nvSpPr>
          <p:cNvPr id="4" name="Slide Number Placeholder 3"/>
          <p:cNvSpPr>
            <a:spLocks noGrp="1"/>
          </p:cNvSpPr>
          <p:nvPr>
            <p:ph type="sldNum" sz="quarter" idx="10"/>
          </p:nvPr>
        </p:nvSpPr>
        <p:spPr/>
        <p:txBody>
          <a:bodyPr/>
          <a:lstStyle/>
          <a:p>
            <a:fld id="{B7105FCB-3DC9-429B-B160-F98310AB0E36}" type="slidenum">
              <a:rPr lang="en-US" smtClean="0"/>
              <a:t>1</a:t>
            </a:fld>
            <a:endParaRPr lang="en-US"/>
          </a:p>
        </p:txBody>
      </p:sp>
    </p:spTree>
    <p:extLst>
      <p:ext uri="{BB962C8B-B14F-4D97-AF65-F5344CB8AC3E}">
        <p14:creationId xmlns:p14="http://schemas.microsoft.com/office/powerpoint/2010/main" val="31831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89"/>
              </a:spcBef>
            </a:pPr>
            <a:endParaRPr lang="en-US" b="0" baseline="0" dirty="0">
              <a:solidFill>
                <a:srgbClr val="D05121"/>
              </a:solidFill>
              <a:latin typeface="Avenir Black"/>
            </a:endParaRPr>
          </a:p>
          <a:p>
            <a:pPr marL="114300" marR="485775">
              <a:lnSpc>
                <a:spcPct val="120000"/>
              </a:lnSpc>
              <a:spcBef>
                <a:spcPts val="0"/>
              </a:spcBef>
              <a:spcAft>
                <a:spcPts val="800"/>
              </a:spcAft>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28529-B1ED-4D47-8745-A9FE8DFD0F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433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485775">
              <a:lnSpc>
                <a:spcPct val="120000"/>
              </a:lnSpc>
              <a:spcBef>
                <a:spcPts val="0"/>
              </a:spcBef>
              <a:spcAft>
                <a:spcPts val="800"/>
              </a:spcAft>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28529-B1ED-4D47-8745-A9FE8DFD0F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7420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485775">
              <a:lnSpc>
                <a:spcPct val="120000"/>
              </a:lnSpc>
              <a:spcBef>
                <a:spcPts val="0"/>
              </a:spcBef>
              <a:spcAft>
                <a:spcPts val="800"/>
              </a:spcAft>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28529-B1ED-4D47-8745-A9FE8DFD0F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4958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485775">
              <a:lnSpc>
                <a:spcPct val="120000"/>
              </a:lnSpc>
              <a:spcBef>
                <a:spcPts val="0"/>
              </a:spcBef>
              <a:spcAft>
                <a:spcPts val="800"/>
              </a:spcAft>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28529-B1ED-4D47-8745-A9FE8DFD0F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1477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89"/>
              </a:spcBef>
            </a:pPr>
            <a:r>
              <a:rPr lang="en-US" b="0" dirty="0">
                <a:solidFill>
                  <a:srgbClr val="D05121"/>
                </a:solidFill>
                <a:latin typeface="Avenir Black"/>
              </a:rPr>
              <a:t>Recommend that we include size and placement guidelines… (e.g., top left, bottom right…)</a:t>
            </a:r>
          </a:p>
          <a:p>
            <a:pPr>
              <a:spcBef>
                <a:spcPts val="689"/>
              </a:spcBef>
            </a:pPr>
            <a:r>
              <a:rPr lang="en-US" b="0" baseline="0" dirty="0">
                <a:solidFill>
                  <a:srgbClr val="D05121"/>
                </a:solidFill>
                <a:latin typeface="Avenir Black"/>
              </a:rPr>
              <a:t>When each color should be used when and preference/priority?  (e.g., On a slide like this the white logo could be used or the color logo…)</a:t>
            </a:r>
          </a:p>
          <a:p>
            <a:pPr>
              <a:spcBef>
                <a:spcPts val="689"/>
              </a:spcBef>
            </a:pPr>
            <a:r>
              <a:rPr lang="en-US" b="0" baseline="0" dirty="0">
                <a:solidFill>
                  <a:srgbClr val="D05121"/>
                </a:solidFill>
                <a:latin typeface="Avenir Black"/>
              </a:rPr>
              <a:t>Can you include a set of slides that are “approved” formats (with logos in proper placement, font sizes for titles/ placement?)</a:t>
            </a:r>
          </a:p>
          <a:p>
            <a:pPr>
              <a:spcBef>
                <a:spcPts val="689"/>
              </a:spcBef>
            </a:pPr>
            <a:r>
              <a:rPr lang="en-US" b="0" baseline="0" dirty="0">
                <a:solidFill>
                  <a:srgbClr val="D05121"/>
                </a:solidFill>
                <a:latin typeface="Avenir Black"/>
              </a:rPr>
              <a:t>Also – maybe a slide on guidelines for collateral (screencap example of header? Rules for sizes of font on titles / subtitles / body sections… paragraph / text spacing, when to use italics, Other?)</a:t>
            </a:r>
          </a:p>
          <a:p>
            <a:pPr>
              <a:spcBef>
                <a:spcPts val="689"/>
              </a:spcBef>
            </a:pPr>
            <a:endParaRPr lang="en-US" b="0" baseline="0" dirty="0">
              <a:solidFill>
                <a:srgbClr val="D05121"/>
              </a:solidFill>
              <a:latin typeface="Avenir Black"/>
            </a:endParaRPr>
          </a:p>
          <a:p>
            <a:pPr marL="114300" marR="485775">
              <a:lnSpc>
                <a:spcPct val="120000"/>
              </a:lnSpc>
              <a:spcBef>
                <a:spcPts val="0"/>
              </a:spcBef>
              <a:spcAft>
                <a:spcPts val="800"/>
              </a:spcAft>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28529-B1ED-4D47-8745-A9FE8DFD0F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2322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89"/>
              </a:spcBef>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28529-B1ED-4D47-8745-A9FE8DFD0F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797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89"/>
              </a:spcBef>
            </a:pPr>
            <a:endParaRPr lang="en-US" b="0" baseline="0" dirty="0">
              <a:solidFill>
                <a:srgbClr val="D05121"/>
              </a:solidFill>
              <a:latin typeface="Avenir Black"/>
            </a:endParaRPr>
          </a:p>
          <a:p>
            <a:pPr marL="114300" marR="485775">
              <a:lnSpc>
                <a:spcPct val="120000"/>
              </a:lnSpc>
              <a:spcBef>
                <a:spcPts val="0"/>
              </a:spcBef>
              <a:spcAft>
                <a:spcPts val="800"/>
              </a:spcAft>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28529-B1ED-4D47-8745-A9FE8DFD0F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360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485775">
              <a:lnSpc>
                <a:spcPct val="120000"/>
              </a:lnSpc>
              <a:spcBef>
                <a:spcPts val="0"/>
              </a:spcBef>
              <a:spcAft>
                <a:spcPts val="800"/>
              </a:spcAft>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28529-B1ED-4D47-8745-A9FE8DFD0F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7379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89"/>
              </a:spcBef>
            </a:pPr>
            <a:endParaRPr lang="en-US" b="0" baseline="0" dirty="0">
              <a:solidFill>
                <a:srgbClr val="D05121"/>
              </a:solidFill>
              <a:latin typeface="Avenir Black"/>
            </a:endParaRPr>
          </a:p>
          <a:p>
            <a:pPr>
              <a:spcBef>
                <a:spcPts val="689"/>
              </a:spcBef>
            </a:pPr>
            <a:endParaRPr lang="en-US" b="0" baseline="0" dirty="0">
              <a:solidFill>
                <a:srgbClr val="D05121"/>
              </a:solidFill>
              <a:latin typeface="Avenir Black"/>
            </a:endParaRPr>
          </a:p>
          <a:p>
            <a:pPr marL="114300" marR="485775">
              <a:lnSpc>
                <a:spcPct val="120000"/>
              </a:lnSpc>
              <a:spcBef>
                <a:spcPts val="0"/>
              </a:spcBef>
              <a:spcAft>
                <a:spcPts val="800"/>
              </a:spcAft>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28529-B1ED-4D47-8745-A9FE8DFD0F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0219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89"/>
              </a:spcBef>
            </a:pPr>
            <a:r>
              <a:rPr lang="en-US" b="0" dirty="0">
                <a:solidFill>
                  <a:srgbClr val="D05121"/>
                </a:solidFill>
                <a:latin typeface="Avenir Black"/>
              </a:rPr>
              <a:t>Recommend that we include size and placement guidelines… (e.g., top left, bottom right…)</a:t>
            </a:r>
          </a:p>
          <a:p>
            <a:pPr>
              <a:spcBef>
                <a:spcPts val="689"/>
              </a:spcBef>
            </a:pPr>
            <a:r>
              <a:rPr lang="en-US" b="0" baseline="0" dirty="0">
                <a:solidFill>
                  <a:srgbClr val="D05121"/>
                </a:solidFill>
                <a:latin typeface="Avenir Black"/>
              </a:rPr>
              <a:t>When each color should be used when and preference/priority?  (e.g., On a slide like this the white logo could be used or the color logo…)</a:t>
            </a:r>
          </a:p>
          <a:p>
            <a:pPr>
              <a:spcBef>
                <a:spcPts val="689"/>
              </a:spcBef>
            </a:pPr>
            <a:r>
              <a:rPr lang="en-US" b="0" baseline="0" dirty="0">
                <a:solidFill>
                  <a:srgbClr val="D05121"/>
                </a:solidFill>
                <a:latin typeface="Avenir Black"/>
              </a:rPr>
              <a:t>Can you include a set of slides that are “approved” formats (with logos in proper placement, font sizes for titles/ placement?)</a:t>
            </a:r>
          </a:p>
          <a:p>
            <a:pPr>
              <a:spcBef>
                <a:spcPts val="689"/>
              </a:spcBef>
            </a:pPr>
            <a:r>
              <a:rPr lang="en-US" b="0" baseline="0" dirty="0">
                <a:solidFill>
                  <a:srgbClr val="D05121"/>
                </a:solidFill>
                <a:latin typeface="Avenir Black"/>
              </a:rPr>
              <a:t>Also – maybe a slide on guidelines for collateral (screencap example of header? Rules for sizes of font on titles / subtitles / body sections… paragraph / text spacing, when to use italics, Other?)</a:t>
            </a:r>
          </a:p>
          <a:p>
            <a:pPr>
              <a:spcBef>
                <a:spcPts val="689"/>
              </a:spcBef>
            </a:pPr>
            <a:endParaRPr lang="en-US" b="0" baseline="0" dirty="0">
              <a:solidFill>
                <a:srgbClr val="D05121"/>
              </a:solidFill>
              <a:latin typeface="Avenir Black"/>
            </a:endParaRPr>
          </a:p>
          <a:p>
            <a:pPr marL="114300" marR="485775">
              <a:lnSpc>
                <a:spcPct val="120000"/>
              </a:lnSpc>
              <a:spcBef>
                <a:spcPts val="0"/>
              </a:spcBef>
              <a:spcAft>
                <a:spcPts val="800"/>
              </a:spcAft>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28529-B1ED-4D47-8745-A9FE8DFD0F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9115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89"/>
              </a:spcBef>
            </a:pPr>
            <a:endParaRPr lang="en-US" b="0" baseline="0" dirty="0">
              <a:solidFill>
                <a:srgbClr val="D05121"/>
              </a:solidFill>
              <a:latin typeface="Avenir Black"/>
            </a:endParaRPr>
          </a:p>
          <a:p>
            <a:pPr marL="114300" marR="485775">
              <a:lnSpc>
                <a:spcPct val="120000"/>
              </a:lnSpc>
              <a:spcBef>
                <a:spcPts val="0"/>
              </a:spcBef>
              <a:spcAft>
                <a:spcPts val="800"/>
              </a:spcAft>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E28529-B1ED-4D47-8745-A9FE8DFD0F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6030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AFE9-1683-42B4-8B00-0C14F3C41A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76D8D-F86B-42D6-960A-E240EEBA7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FF5D71-9B83-4356-AF0A-9A7AE9429333}"/>
              </a:ext>
            </a:extLst>
          </p:cNvPr>
          <p:cNvSpPr>
            <a:spLocks noGrp="1"/>
          </p:cNvSpPr>
          <p:nvPr>
            <p:ph type="dt" sz="half" idx="10"/>
          </p:nvPr>
        </p:nvSpPr>
        <p:spPr/>
        <p:txBody>
          <a:bodyPr/>
          <a:lstStyle/>
          <a:p>
            <a:fld id="{E6A2B838-43EF-4B34-98A4-6BD346CBBF64}" type="datetimeFigureOut">
              <a:rPr lang="en-US" smtClean="0"/>
              <a:t>4/7/2018</a:t>
            </a:fld>
            <a:endParaRPr lang="en-US"/>
          </a:p>
        </p:txBody>
      </p:sp>
      <p:sp>
        <p:nvSpPr>
          <p:cNvPr id="5" name="Footer Placeholder 4">
            <a:extLst>
              <a:ext uri="{FF2B5EF4-FFF2-40B4-BE49-F238E27FC236}">
                <a16:creationId xmlns:a16="http://schemas.microsoft.com/office/drawing/2014/main" id="{10543DC6-DF44-475D-B4EA-9ACE2958C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98A5B-A5DE-47F3-91ED-56DB551ACC3F}"/>
              </a:ext>
            </a:extLst>
          </p:cNvPr>
          <p:cNvSpPr>
            <a:spLocks noGrp="1"/>
          </p:cNvSpPr>
          <p:nvPr>
            <p:ph type="sldNum" sz="quarter" idx="12"/>
          </p:nvPr>
        </p:nvSpPr>
        <p:spPr/>
        <p:txBody>
          <a:bodyPr/>
          <a:lstStyle/>
          <a:p>
            <a:fld id="{7706F7ED-28EB-417A-8307-E576CEB2617A}" type="slidenum">
              <a:rPr lang="en-US" smtClean="0"/>
              <a:t>‹#›</a:t>
            </a:fld>
            <a:endParaRPr lang="en-US"/>
          </a:p>
        </p:txBody>
      </p:sp>
    </p:spTree>
    <p:extLst>
      <p:ext uri="{BB962C8B-B14F-4D97-AF65-F5344CB8AC3E}">
        <p14:creationId xmlns:p14="http://schemas.microsoft.com/office/powerpoint/2010/main" val="4115328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5949-872F-40FD-ABD4-976AF8F4C4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5F040C-31F0-4133-B3B1-7A7B55E3B5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76C5D7-1643-4B6D-B1DC-31D4C95B8D4F}"/>
              </a:ext>
            </a:extLst>
          </p:cNvPr>
          <p:cNvSpPr>
            <a:spLocks noGrp="1"/>
          </p:cNvSpPr>
          <p:nvPr>
            <p:ph type="dt" sz="half" idx="10"/>
          </p:nvPr>
        </p:nvSpPr>
        <p:spPr/>
        <p:txBody>
          <a:bodyPr/>
          <a:lstStyle/>
          <a:p>
            <a:fld id="{E6A2B838-43EF-4B34-98A4-6BD346CBBF64}" type="datetimeFigureOut">
              <a:rPr lang="en-US" smtClean="0"/>
              <a:t>4/7/2018</a:t>
            </a:fld>
            <a:endParaRPr lang="en-US"/>
          </a:p>
        </p:txBody>
      </p:sp>
      <p:sp>
        <p:nvSpPr>
          <p:cNvPr id="5" name="Footer Placeholder 4">
            <a:extLst>
              <a:ext uri="{FF2B5EF4-FFF2-40B4-BE49-F238E27FC236}">
                <a16:creationId xmlns:a16="http://schemas.microsoft.com/office/drawing/2014/main" id="{A205EA23-AA99-4255-A13A-D32427900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AFCF5-5558-4862-BBBC-2E1397370132}"/>
              </a:ext>
            </a:extLst>
          </p:cNvPr>
          <p:cNvSpPr>
            <a:spLocks noGrp="1"/>
          </p:cNvSpPr>
          <p:nvPr>
            <p:ph type="sldNum" sz="quarter" idx="12"/>
          </p:nvPr>
        </p:nvSpPr>
        <p:spPr/>
        <p:txBody>
          <a:bodyPr/>
          <a:lstStyle/>
          <a:p>
            <a:fld id="{7706F7ED-28EB-417A-8307-E576CEB2617A}" type="slidenum">
              <a:rPr lang="en-US" smtClean="0"/>
              <a:t>‹#›</a:t>
            </a:fld>
            <a:endParaRPr lang="en-US"/>
          </a:p>
        </p:txBody>
      </p:sp>
    </p:spTree>
    <p:extLst>
      <p:ext uri="{BB962C8B-B14F-4D97-AF65-F5344CB8AC3E}">
        <p14:creationId xmlns:p14="http://schemas.microsoft.com/office/powerpoint/2010/main" val="2468433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6AC89F-1ADE-4006-A772-DF73436437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DAC310-AD61-4FDE-A8E1-03BD846273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856EC-7675-4878-BEDC-2929BC1080AE}"/>
              </a:ext>
            </a:extLst>
          </p:cNvPr>
          <p:cNvSpPr>
            <a:spLocks noGrp="1"/>
          </p:cNvSpPr>
          <p:nvPr>
            <p:ph type="dt" sz="half" idx="10"/>
          </p:nvPr>
        </p:nvSpPr>
        <p:spPr/>
        <p:txBody>
          <a:bodyPr/>
          <a:lstStyle/>
          <a:p>
            <a:fld id="{E6A2B838-43EF-4B34-98A4-6BD346CBBF64}" type="datetimeFigureOut">
              <a:rPr lang="en-US" smtClean="0"/>
              <a:t>4/7/2018</a:t>
            </a:fld>
            <a:endParaRPr lang="en-US"/>
          </a:p>
        </p:txBody>
      </p:sp>
      <p:sp>
        <p:nvSpPr>
          <p:cNvPr id="5" name="Footer Placeholder 4">
            <a:extLst>
              <a:ext uri="{FF2B5EF4-FFF2-40B4-BE49-F238E27FC236}">
                <a16:creationId xmlns:a16="http://schemas.microsoft.com/office/drawing/2014/main" id="{20F7BFD3-5EC9-4709-B22B-6AA9C66964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357B5-F5F2-4645-863B-5B53706E4249}"/>
              </a:ext>
            </a:extLst>
          </p:cNvPr>
          <p:cNvSpPr>
            <a:spLocks noGrp="1"/>
          </p:cNvSpPr>
          <p:nvPr>
            <p:ph type="sldNum" sz="quarter" idx="12"/>
          </p:nvPr>
        </p:nvSpPr>
        <p:spPr/>
        <p:txBody>
          <a:bodyPr/>
          <a:lstStyle/>
          <a:p>
            <a:fld id="{7706F7ED-28EB-417A-8307-E576CEB2617A}" type="slidenum">
              <a:rPr lang="en-US" smtClean="0"/>
              <a:t>‹#›</a:t>
            </a:fld>
            <a:endParaRPr lang="en-US"/>
          </a:p>
        </p:txBody>
      </p:sp>
    </p:spTree>
    <p:extLst>
      <p:ext uri="{BB962C8B-B14F-4D97-AF65-F5344CB8AC3E}">
        <p14:creationId xmlns:p14="http://schemas.microsoft.com/office/powerpoint/2010/main" val="1772797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10"/>
          </p:nvPr>
        </p:nvSpPr>
        <p:spPr>
          <a:xfrm>
            <a:off x="4470400" y="6070600"/>
            <a:ext cx="2844800" cy="485981"/>
          </a:xfrm>
          <a:prstGeom prst="rect">
            <a:avLst/>
          </a:prstGeom>
        </p:spPr>
        <p:txBody>
          <a:bodyPr/>
          <a:lstStyle>
            <a:lvl1pPr algn="ctr">
              <a:defRPr>
                <a:solidFill>
                  <a:schemeClr val="bg1"/>
                </a:solidFill>
              </a:defRPr>
            </a:lvl1pPr>
          </a:lstStyle>
          <a:p>
            <a:fld id="{9193D876-2639-4543-8932-1C3FBFB7F7A3}" type="datetimeFigureOut">
              <a:rPr lang="en-US" smtClean="0"/>
              <a:pPr/>
              <a:t>4/7/2018</a:t>
            </a:fld>
            <a:endParaRPr lang="en-US" dirty="0"/>
          </a:p>
        </p:txBody>
      </p:sp>
    </p:spTree>
    <p:extLst>
      <p:ext uri="{BB962C8B-B14F-4D97-AF65-F5344CB8AC3E}">
        <p14:creationId xmlns:p14="http://schemas.microsoft.com/office/powerpoint/2010/main" val="86755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F8A4C49-B150-4644-B8E0-9A1699E12303}" type="slidenum">
              <a:rPr lang="en-US" smtClean="0"/>
              <a:pPr/>
              <a:t>‹#›</a:t>
            </a:fld>
            <a:endParaRPr lang="en-US" dirty="0"/>
          </a:p>
        </p:txBody>
      </p:sp>
    </p:spTree>
    <p:extLst>
      <p:ext uri="{BB962C8B-B14F-4D97-AF65-F5344CB8AC3E}">
        <p14:creationId xmlns:p14="http://schemas.microsoft.com/office/powerpoint/2010/main" val="2128639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a:lvl1pPr>
          </a:lstStyle>
          <a:p>
            <a:r>
              <a:rPr lang="en-US" dirty="0"/>
              <a:t>Click to edit Master title style</a:t>
            </a:r>
          </a:p>
        </p:txBody>
      </p:sp>
      <p:sp>
        <p:nvSpPr>
          <p:cNvPr id="3" name="Content Placeholder 2"/>
          <p:cNvSpPr>
            <a:spLocks noGrp="1"/>
          </p:cNvSpPr>
          <p:nvPr>
            <p:ph idx="1"/>
          </p:nvPr>
        </p:nvSpPr>
        <p:spPr/>
        <p:txBody>
          <a:bodyPr/>
          <a:lstStyle>
            <a:lvl1pPr>
              <a:defRPr sz="3200">
                <a:solidFill>
                  <a:schemeClr val="tx1">
                    <a:lumMod val="75000"/>
                  </a:schemeClr>
                </a:solidFill>
              </a:defRPr>
            </a:lvl1pPr>
            <a:lvl2pPr>
              <a:defRPr sz="2667">
                <a:solidFill>
                  <a:schemeClr val="tx1">
                    <a:lumMod val="75000"/>
                  </a:schemeClr>
                </a:solidFill>
              </a:defRPr>
            </a:lvl2pPr>
            <a:lvl3pPr>
              <a:defRPr sz="2133">
                <a:solidFill>
                  <a:schemeClr val="tx1">
                    <a:lumMod val="75000"/>
                  </a:schemeClr>
                </a:solidFill>
              </a:defRPr>
            </a:lvl3pPr>
            <a:lvl4pPr>
              <a:defRPr sz="2133">
                <a:solidFill>
                  <a:schemeClr val="tx1">
                    <a:lumMod val="75000"/>
                  </a:schemeClr>
                </a:solidFill>
              </a:defRPr>
            </a:lvl4pPr>
            <a:lvl5pPr>
              <a:defRPr sz="21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7F8A4C49-B150-4644-B8E0-9A1699E12303}" type="slidenum">
              <a:rPr lang="en-US" smtClean="0"/>
              <a:t>‹#›</a:t>
            </a:fld>
            <a:endParaRPr lang="en-US"/>
          </a:p>
        </p:txBody>
      </p:sp>
      <p:sp>
        <p:nvSpPr>
          <p:cNvPr id="7" name="TextBox 6"/>
          <p:cNvSpPr txBox="1"/>
          <p:nvPr userDrawn="1"/>
        </p:nvSpPr>
        <p:spPr>
          <a:xfrm>
            <a:off x="4368800" y="6070600"/>
            <a:ext cx="3657600" cy="338554"/>
          </a:xfrm>
          <a:prstGeom prst="rect">
            <a:avLst/>
          </a:prstGeom>
          <a:noFill/>
        </p:spPr>
        <p:txBody>
          <a:bodyPr wrap="square" rtlCol="0">
            <a:spAutoFit/>
          </a:bodyPr>
          <a:lstStyle/>
          <a:p>
            <a:pPr algn="ctr"/>
            <a:r>
              <a:rPr lang="en-US" sz="1600" dirty="0">
                <a:solidFill>
                  <a:schemeClr val="bg1">
                    <a:lumMod val="50000"/>
                  </a:schemeClr>
                </a:solidFill>
              </a:rPr>
              <a:t>PossibilitiesForChange.com</a:t>
            </a:r>
          </a:p>
        </p:txBody>
      </p:sp>
    </p:spTree>
    <p:extLst>
      <p:ext uri="{BB962C8B-B14F-4D97-AF65-F5344CB8AC3E}">
        <p14:creationId xmlns:p14="http://schemas.microsoft.com/office/powerpoint/2010/main" val="687926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819401"/>
            <a:ext cx="10363200" cy="1125681"/>
          </a:xfrm>
        </p:spPr>
        <p:txBody>
          <a:bodyPr anchor="t"/>
          <a:lstStyle>
            <a:lvl1pPr algn="l">
              <a:defRPr sz="5333"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63084" y="4256237"/>
            <a:ext cx="10363200" cy="431643"/>
          </a:xfrm>
        </p:spPr>
        <p:txBody>
          <a:bodyPr anchor="b"/>
          <a:lstStyle>
            <a:lvl1pPr marL="0" indent="0" algn="ctr">
              <a:buNone/>
              <a:defRPr sz="2667">
                <a:solidFill>
                  <a:schemeClr val="accent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118097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819401"/>
            <a:ext cx="10363200" cy="1125681"/>
          </a:xfrm>
        </p:spPr>
        <p:txBody>
          <a:bodyPr anchor="t"/>
          <a:lstStyle>
            <a:lvl1pPr algn="l">
              <a:defRPr sz="5333"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63084" y="4256237"/>
            <a:ext cx="10363200" cy="431643"/>
          </a:xfrm>
        </p:spPr>
        <p:txBody>
          <a:bodyPr anchor="b"/>
          <a:lstStyle>
            <a:lvl1pPr marL="0" indent="0" algn="ctr">
              <a:buNone/>
              <a:defRPr sz="2667">
                <a:solidFill>
                  <a:schemeClr val="accent5"/>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63391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91781"/>
            <a:ext cx="5384800" cy="3667619"/>
          </a:xfrm>
        </p:spPr>
        <p:txBody>
          <a:bodyPr/>
          <a:lstStyle>
            <a:lvl1pPr>
              <a:defRPr sz="2667">
                <a:solidFill>
                  <a:schemeClr val="tx1">
                    <a:lumMod val="75000"/>
                  </a:schemeClr>
                </a:solidFill>
              </a:defRPr>
            </a:lvl1pPr>
            <a:lvl2pPr>
              <a:defRPr sz="2400">
                <a:solidFill>
                  <a:schemeClr val="tx1">
                    <a:lumMod val="75000"/>
                  </a:schemeClr>
                </a:solidFill>
              </a:defRPr>
            </a:lvl2pPr>
            <a:lvl3pPr>
              <a:defRPr sz="2267">
                <a:solidFill>
                  <a:schemeClr val="tx1">
                    <a:lumMod val="75000"/>
                  </a:schemeClr>
                </a:solidFill>
              </a:defRPr>
            </a:lvl3pPr>
            <a:lvl4pPr>
              <a:defRPr sz="2267">
                <a:solidFill>
                  <a:schemeClr val="tx1">
                    <a:lumMod val="75000"/>
                  </a:schemeClr>
                </a:solidFill>
              </a:defRPr>
            </a:lvl4pPr>
            <a:lvl5pPr>
              <a:defRPr sz="2267">
                <a:solidFill>
                  <a:schemeClr val="tx1">
                    <a:lumMod val="75000"/>
                  </a:schemeClr>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91781"/>
            <a:ext cx="5384800" cy="3667619"/>
          </a:xfrm>
        </p:spPr>
        <p:txBody>
          <a:bodyPr/>
          <a:lstStyle>
            <a:lvl1pPr>
              <a:defRPr sz="2667">
                <a:solidFill>
                  <a:schemeClr val="tx1">
                    <a:lumMod val="75000"/>
                  </a:schemeClr>
                </a:solidFill>
              </a:defRPr>
            </a:lvl1pPr>
            <a:lvl2pPr>
              <a:defRPr sz="2400">
                <a:solidFill>
                  <a:schemeClr val="tx1">
                    <a:lumMod val="75000"/>
                  </a:schemeClr>
                </a:solidFill>
              </a:defRPr>
            </a:lvl2pPr>
            <a:lvl3pPr>
              <a:defRPr sz="2267">
                <a:solidFill>
                  <a:schemeClr val="tx1">
                    <a:lumMod val="75000"/>
                  </a:schemeClr>
                </a:solidFill>
              </a:defRPr>
            </a:lvl3pPr>
            <a:lvl4pPr>
              <a:defRPr sz="2267">
                <a:solidFill>
                  <a:schemeClr val="tx1">
                    <a:lumMod val="75000"/>
                  </a:schemeClr>
                </a:solidFill>
              </a:defRPr>
            </a:lvl4pPr>
            <a:lvl5pPr>
              <a:defRPr sz="2267">
                <a:solidFill>
                  <a:schemeClr val="tx1">
                    <a:lumMod val="75000"/>
                  </a:schemeClr>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7F8A4C49-B150-4644-B8E0-9A1699E12303}" type="slidenum">
              <a:rPr lang="en-US" smtClean="0"/>
              <a:t>‹#›</a:t>
            </a:fld>
            <a:endParaRPr lang="en-US"/>
          </a:p>
        </p:txBody>
      </p:sp>
      <p:sp>
        <p:nvSpPr>
          <p:cNvPr id="8" name="TextBox 7"/>
          <p:cNvSpPr txBox="1"/>
          <p:nvPr userDrawn="1"/>
        </p:nvSpPr>
        <p:spPr>
          <a:xfrm>
            <a:off x="4368800" y="6070600"/>
            <a:ext cx="3657600" cy="338554"/>
          </a:xfrm>
          <a:prstGeom prst="rect">
            <a:avLst/>
          </a:prstGeom>
          <a:noFill/>
        </p:spPr>
        <p:txBody>
          <a:bodyPr wrap="square" rtlCol="0">
            <a:spAutoFit/>
          </a:bodyPr>
          <a:lstStyle/>
          <a:p>
            <a:pPr algn="ctr"/>
            <a:r>
              <a:rPr lang="en-US" sz="1600" dirty="0">
                <a:solidFill>
                  <a:schemeClr val="bg1">
                    <a:lumMod val="50000"/>
                  </a:schemeClr>
                </a:solidFill>
              </a:rPr>
              <a:t>PossibilitiesForChange.com</a:t>
            </a:r>
          </a:p>
        </p:txBody>
      </p:sp>
    </p:spTree>
    <p:extLst>
      <p:ext uri="{BB962C8B-B14F-4D97-AF65-F5344CB8AC3E}">
        <p14:creationId xmlns:p14="http://schemas.microsoft.com/office/powerpoint/2010/main" val="3614235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184525"/>
          </a:xfrm>
        </p:spPr>
        <p:txBody>
          <a:bodyPr/>
          <a:lstStyle>
            <a:lvl1pPr>
              <a:defRPr sz="2533">
                <a:solidFill>
                  <a:schemeClr val="tx1">
                    <a:lumMod val="75000"/>
                  </a:schemeClr>
                </a:solidFill>
              </a:defRPr>
            </a:lvl1pPr>
            <a:lvl2pPr>
              <a:defRPr sz="2400">
                <a:solidFill>
                  <a:schemeClr val="tx1">
                    <a:lumMod val="75000"/>
                  </a:schemeClr>
                </a:solidFill>
              </a:defRPr>
            </a:lvl2pPr>
            <a:lvl3pPr>
              <a:defRPr sz="2267">
                <a:solidFill>
                  <a:schemeClr val="tx1">
                    <a:lumMod val="75000"/>
                  </a:schemeClr>
                </a:solidFill>
              </a:defRPr>
            </a:lvl3pPr>
            <a:lvl4pPr>
              <a:defRPr sz="2267">
                <a:solidFill>
                  <a:schemeClr val="tx1">
                    <a:lumMod val="75000"/>
                  </a:schemeClr>
                </a:solidFill>
              </a:defRPr>
            </a:lvl4pPr>
            <a:lvl5pPr>
              <a:defRPr sz="2267">
                <a:solidFill>
                  <a:schemeClr val="tx1">
                    <a:lumMod val="75000"/>
                  </a:schemeClr>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4" y="1535113"/>
            <a:ext cx="5389033" cy="639763"/>
          </a:xfrm>
        </p:spPr>
        <p:txBody>
          <a:bodyPr anchor="b">
            <a:normAutofit/>
          </a:bodyPr>
          <a:lstStyle>
            <a:lvl1pPr marL="0" indent="0">
              <a:buNone/>
              <a:defRPr sz="2667" b="1">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4" y="2174875"/>
            <a:ext cx="5389033" cy="3184525"/>
          </a:xfrm>
        </p:spPr>
        <p:txBody>
          <a:bodyPr/>
          <a:lstStyle>
            <a:lvl1pPr>
              <a:defRPr sz="2533">
                <a:solidFill>
                  <a:schemeClr val="tx1">
                    <a:lumMod val="75000"/>
                  </a:schemeClr>
                </a:solidFill>
              </a:defRPr>
            </a:lvl1pPr>
            <a:lvl2pPr>
              <a:defRPr sz="2400">
                <a:solidFill>
                  <a:schemeClr val="tx1">
                    <a:lumMod val="75000"/>
                  </a:schemeClr>
                </a:solidFill>
              </a:defRPr>
            </a:lvl2pPr>
            <a:lvl3pPr>
              <a:defRPr sz="2267">
                <a:solidFill>
                  <a:schemeClr val="tx1">
                    <a:lumMod val="75000"/>
                  </a:schemeClr>
                </a:solidFill>
              </a:defRPr>
            </a:lvl3pPr>
            <a:lvl4pPr>
              <a:defRPr sz="2267">
                <a:solidFill>
                  <a:schemeClr val="tx1">
                    <a:lumMod val="75000"/>
                  </a:schemeClr>
                </a:solidFill>
              </a:defRPr>
            </a:lvl4pPr>
            <a:lvl5pPr>
              <a:defRPr sz="2267">
                <a:solidFill>
                  <a:schemeClr val="tx1">
                    <a:lumMod val="75000"/>
                  </a:schemeClr>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7F8A4C49-B150-4644-B8E0-9A1699E12303}" type="slidenum">
              <a:rPr lang="en-US" smtClean="0"/>
              <a:t>‹#›</a:t>
            </a:fld>
            <a:endParaRPr lang="en-US"/>
          </a:p>
        </p:txBody>
      </p:sp>
      <p:sp>
        <p:nvSpPr>
          <p:cNvPr id="10" name="TextBox 9"/>
          <p:cNvSpPr txBox="1"/>
          <p:nvPr userDrawn="1"/>
        </p:nvSpPr>
        <p:spPr>
          <a:xfrm>
            <a:off x="4368800" y="6070600"/>
            <a:ext cx="3657600" cy="338554"/>
          </a:xfrm>
          <a:prstGeom prst="rect">
            <a:avLst/>
          </a:prstGeom>
          <a:noFill/>
        </p:spPr>
        <p:txBody>
          <a:bodyPr wrap="square" rtlCol="0">
            <a:spAutoFit/>
          </a:bodyPr>
          <a:lstStyle/>
          <a:p>
            <a:pPr algn="ctr"/>
            <a:r>
              <a:rPr lang="en-US" sz="1600" dirty="0">
                <a:solidFill>
                  <a:schemeClr val="bg1">
                    <a:lumMod val="50000"/>
                  </a:schemeClr>
                </a:solidFill>
              </a:rPr>
              <a:t>PossibilitiesForChange.com</a:t>
            </a:r>
          </a:p>
        </p:txBody>
      </p:sp>
    </p:spTree>
    <p:extLst>
      <p:ext uri="{BB962C8B-B14F-4D97-AF65-F5344CB8AC3E}">
        <p14:creationId xmlns:p14="http://schemas.microsoft.com/office/powerpoint/2010/main" val="3636695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600" y="279400"/>
            <a:ext cx="10464800" cy="508000"/>
          </a:xfrm>
        </p:spPr>
        <p:txBody>
          <a:bodyPr>
            <a:normAutofit/>
          </a:bodyPr>
          <a:lstStyle>
            <a:lvl1pPr algn="r">
              <a:defRPr sz="3200"/>
            </a:lvl1pPr>
          </a:lstStyle>
          <a:p>
            <a:r>
              <a:rPr lang="en-US" dirty="0"/>
              <a:t>Click to edit Master title style</a:t>
            </a:r>
          </a:p>
        </p:txBody>
      </p:sp>
      <p:sp>
        <p:nvSpPr>
          <p:cNvPr id="5" name="Slide Number Placeholder 4"/>
          <p:cNvSpPr>
            <a:spLocks noGrp="1"/>
          </p:cNvSpPr>
          <p:nvPr>
            <p:ph type="sldNum" sz="quarter" idx="12"/>
          </p:nvPr>
        </p:nvSpPr>
        <p:spPr>
          <a:xfrm>
            <a:off x="8737600" y="6269708"/>
            <a:ext cx="2844800" cy="365125"/>
          </a:xfrm>
        </p:spPr>
        <p:txBody>
          <a:bodyPr/>
          <a:lstStyle/>
          <a:p>
            <a:fld id="{7F8A4C49-B150-4644-B8E0-9A1699E12303}" type="slidenum">
              <a:rPr lang="en-US" smtClean="0"/>
              <a:t>‹#›</a:t>
            </a:fld>
            <a:endParaRPr lang="en-US"/>
          </a:p>
        </p:txBody>
      </p:sp>
      <p:sp>
        <p:nvSpPr>
          <p:cNvPr id="6" name="TextBox 5"/>
          <p:cNvSpPr txBox="1"/>
          <p:nvPr userDrawn="1"/>
        </p:nvSpPr>
        <p:spPr>
          <a:xfrm>
            <a:off x="4368800" y="6269708"/>
            <a:ext cx="3657600" cy="338554"/>
          </a:xfrm>
          <a:prstGeom prst="rect">
            <a:avLst/>
          </a:prstGeom>
          <a:noFill/>
        </p:spPr>
        <p:txBody>
          <a:bodyPr wrap="square" rtlCol="0">
            <a:spAutoFit/>
          </a:bodyPr>
          <a:lstStyle/>
          <a:p>
            <a:pPr algn="ctr"/>
            <a:r>
              <a:rPr lang="en-US" sz="1600" dirty="0">
                <a:solidFill>
                  <a:schemeClr val="bg1">
                    <a:lumMod val="50000"/>
                  </a:schemeClr>
                </a:solidFill>
              </a:rPr>
              <a:t>PossibilitiesForChange.com</a:t>
            </a:r>
          </a:p>
        </p:txBody>
      </p:sp>
      <p:sp>
        <p:nvSpPr>
          <p:cNvPr id="8" name="Picture Placeholder 7"/>
          <p:cNvSpPr>
            <a:spLocks noGrp="1"/>
          </p:cNvSpPr>
          <p:nvPr>
            <p:ph type="pic" sz="quarter" idx="13"/>
          </p:nvPr>
        </p:nvSpPr>
        <p:spPr>
          <a:xfrm>
            <a:off x="406400" y="889000"/>
            <a:ext cx="11379200" cy="4876800"/>
          </a:xfrm>
        </p:spPr>
        <p:txBody>
          <a:bodyPr/>
          <a:lstStyle/>
          <a:p>
            <a:endParaRPr lang="en-US"/>
          </a:p>
        </p:txBody>
      </p:sp>
    </p:spTree>
    <p:extLst>
      <p:ext uri="{BB962C8B-B14F-4D97-AF65-F5344CB8AC3E}">
        <p14:creationId xmlns:p14="http://schemas.microsoft.com/office/powerpoint/2010/main" val="46777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FFA7-4470-4D76-A5B6-1C84811DEE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4EA601-2AD9-48C4-AC72-5443E2F5C3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3F460C-3674-4022-8A91-89AD3077B42C}"/>
              </a:ext>
            </a:extLst>
          </p:cNvPr>
          <p:cNvSpPr>
            <a:spLocks noGrp="1"/>
          </p:cNvSpPr>
          <p:nvPr>
            <p:ph type="dt" sz="half" idx="10"/>
          </p:nvPr>
        </p:nvSpPr>
        <p:spPr/>
        <p:txBody>
          <a:bodyPr/>
          <a:lstStyle/>
          <a:p>
            <a:fld id="{E6A2B838-43EF-4B34-98A4-6BD346CBBF64}" type="datetimeFigureOut">
              <a:rPr lang="en-US" smtClean="0"/>
              <a:t>4/7/2018</a:t>
            </a:fld>
            <a:endParaRPr lang="en-US"/>
          </a:p>
        </p:txBody>
      </p:sp>
      <p:sp>
        <p:nvSpPr>
          <p:cNvPr id="5" name="Footer Placeholder 4">
            <a:extLst>
              <a:ext uri="{FF2B5EF4-FFF2-40B4-BE49-F238E27FC236}">
                <a16:creationId xmlns:a16="http://schemas.microsoft.com/office/drawing/2014/main" id="{9ABFE07A-D1AE-48AB-BF6A-BB7795C9A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C19DB-3238-406C-80B6-95ABA8D81D7B}"/>
              </a:ext>
            </a:extLst>
          </p:cNvPr>
          <p:cNvSpPr>
            <a:spLocks noGrp="1"/>
          </p:cNvSpPr>
          <p:nvPr>
            <p:ph type="sldNum" sz="quarter" idx="12"/>
          </p:nvPr>
        </p:nvSpPr>
        <p:spPr/>
        <p:txBody>
          <a:bodyPr/>
          <a:lstStyle/>
          <a:p>
            <a:fld id="{7706F7ED-28EB-417A-8307-E576CEB2617A}" type="slidenum">
              <a:rPr lang="en-US" smtClean="0"/>
              <a:t>‹#›</a:t>
            </a:fld>
            <a:endParaRPr lang="en-US"/>
          </a:p>
        </p:txBody>
      </p:sp>
    </p:spTree>
    <p:extLst>
      <p:ext uri="{BB962C8B-B14F-4D97-AF65-F5344CB8AC3E}">
        <p14:creationId xmlns:p14="http://schemas.microsoft.com/office/powerpoint/2010/main" val="1786387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600" y="279400"/>
            <a:ext cx="10464800" cy="508000"/>
          </a:xfrm>
        </p:spPr>
        <p:txBody>
          <a:bodyPr>
            <a:normAutofit/>
          </a:bodyPr>
          <a:lstStyle>
            <a:lvl1pPr algn="r">
              <a:defRPr sz="3200">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a:xfrm>
            <a:off x="8737600" y="6269708"/>
            <a:ext cx="2844800" cy="365125"/>
          </a:xfrm>
        </p:spPr>
        <p:txBody>
          <a:bodyPr/>
          <a:lstStyle/>
          <a:p>
            <a:fld id="{7F8A4C49-B150-4644-B8E0-9A1699E12303}" type="slidenum">
              <a:rPr lang="en-US" smtClean="0"/>
              <a:t>‹#›</a:t>
            </a:fld>
            <a:endParaRPr lang="en-US"/>
          </a:p>
        </p:txBody>
      </p:sp>
      <p:sp>
        <p:nvSpPr>
          <p:cNvPr id="6" name="TextBox 5"/>
          <p:cNvSpPr txBox="1"/>
          <p:nvPr userDrawn="1"/>
        </p:nvSpPr>
        <p:spPr>
          <a:xfrm>
            <a:off x="4368800" y="6269708"/>
            <a:ext cx="3657600" cy="338554"/>
          </a:xfrm>
          <a:prstGeom prst="rect">
            <a:avLst/>
          </a:prstGeom>
          <a:noFill/>
        </p:spPr>
        <p:txBody>
          <a:bodyPr wrap="square" rtlCol="0">
            <a:spAutoFit/>
          </a:bodyPr>
          <a:lstStyle/>
          <a:p>
            <a:pPr algn="ctr"/>
            <a:r>
              <a:rPr lang="en-US" sz="1600" dirty="0">
                <a:solidFill>
                  <a:schemeClr val="bg1">
                    <a:lumMod val="50000"/>
                  </a:schemeClr>
                </a:solidFill>
              </a:rPr>
              <a:t>PossibilitiesForChange.com</a:t>
            </a:r>
          </a:p>
        </p:txBody>
      </p:sp>
      <p:sp>
        <p:nvSpPr>
          <p:cNvPr id="8" name="Picture Placeholder 7"/>
          <p:cNvSpPr>
            <a:spLocks noGrp="1"/>
          </p:cNvSpPr>
          <p:nvPr>
            <p:ph type="pic" sz="quarter" idx="13"/>
          </p:nvPr>
        </p:nvSpPr>
        <p:spPr>
          <a:xfrm>
            <a:off x="406400" y="889000"/>
            <a:ext cx="11379200" cy="4876800"/>
          </a:xfrm>
        </p:spPr>
        <p:txBody>
          <a:bodyPr/>
          <a:lstStyle/>
          <a:p>
            <a:endParaRPr lang="en-US"/>
          </a:p>
        </p:txBody>
      </p:sp>
    </p:spTree>
    <p:extLst>
      <p:ext uri="{BB962C8B-B14F-4D97-AF65-F5344CB8AC3E}">
        <p14:creationId xmlns:p14="http://schemas.microsoft.com/office/powerpoint/2010/main" val="3111606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a:xfrm>
            <a:off x="8737600" y="6269708"/>
            <a:ext cx="2844800" cy="365125"/>
          </a:xfrm>
        </p:spPr>
        <p:txBody>
          <a:bodyPr/>
          <a:lstStyle/>
          <a:p>
            <a:fld id="{7F8A4C49-B150-4644-B8E0-9A1699E12303}" type="slidenum">
              <a:rPr lang="en-US" smtClean="0"/>
              <a:t>‹#›</a:t>
            </a:fld>
            <a:endParaRPr lang="en-US"/>
          </a:p>
        </p:txBody>
      </p:sp>
      <p:sp>
        <p:nvSpPr>
          <p:cNvPr id="7" name="TextBox 6"/>
          <p:cNvSpPr txBox="1"/>
          <p:nvPr userDrawn="1"/>
        </p:nvSpPr>
        <p:spPr>
          <a:xfrm>
            <a:off x="4368800" y="6269708"/>
            <a:ext cx="3657600" cy="338554"/>
          </a:xfrm>
          <a:prstGeom prst="rect">
            <a:avLst/>
          </a:prstGeom>
          <a:noFill/>
        </p:spPr>
        <p:txBody>
          <a:bodyPr wrap="square" rtlCol="0">
            <a:spAutoFit/>
          </a:bodyPr>
          <a:lstStyle/>
          <a:p>
            <a:pPr algn="ctr"/>
            <a:r>
              <a:rPr lang="en-US" sz="1600" dirty="0">
                <a:solidFill>
                  <a:schemeClr val="bg1">
                    <a:lumMod val="50000"/>
                  </a:schemeClr>
                </a:solidFill>
              </a:rPr>
              <a:t>PossibilitiesForChange.com</a:t>
            </a:r>
          </a:p>
        </p:txBody>
      </p:sp>
    </p:spTree>
    <p:extLst>
      <p:ext uri="{BB962C8B-B14F-4D97-AF65-F5344CB8AC3E}">
        <p14:creationId xmlns:p14="http://schemas.microsoft.com/office/powerpoint/2010/main" val="3932132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611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49"/>
            <a:ext cx="4011084" cy="1162051"/>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4766733" y="273055"/>
            <a:ext cx="6815667" cy="5086347"/>
          </a:xfrm>
        </p:spPr>
        <p:txBody>
          <a:bodyPr/>
          <a:lstStyle>
            <a:lvl1pPr>
              <a:defRPr sz="3200">
                <a:solidFill>
                  <a:schemeClr val="tx1">
                    <a:lumMod val="75000"/>
                  </a:schemeClr>
                </a:solidFill>
              </a:defRPr>
            </a:lvl1pPr>
            <a:lvl2pPr>
              <a:defRPr sz="2667">
                <a:solidFill>
                  <a:schemeClr val="tx1">
                    <a:lumMod val="75000"/>
                  </a:schemeClr>
                </a:solidFill>
              </a:defRPr>
            </a:lvl2pPr>
            <a:lvl3pPr>
              <a:defRPr sz="2400">
                <a:solidFill>
                  <a:schemeClr val="tx1">
                    <a:lumMod val="75000"/>
                  </a:schemeClr>
                </a:solidFill>
              </a:defRPr>
            </a:lvl3pPr>
            <a:lvl4pPr>
              <a:defRPr sz="2400">
                <a:solidFill>
                  <a:schemeClr val="tx1">
                    <a:lumMod val="75000"/>
                  </a:schemeClr>
                </a:solidFill>
              </a:defRPr>
            </a:lvl4pPr>
            <a:lvl5pPr>
              <a:defRPr sz="2400">
                <a:solidFill>
                  <a:schemeClr val="tx1">
                    <a:lumMod val="75000"/>
                  </a:schemeClr>
                </a:solidFill>
              </a:defRPr>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7" y="1435105"/>
            <a:ext cx="4011084" cy="3924296"/>
          </a:xfrm>
        </p:spPr>
        <p:txBody>
          <a:bodyPr>
            <a:normAutofit/>
          </a:bodyPr>
          <a:lstStyle>
            <a:lvl1pPr marL="0" indent="0">
              <a:buNone/>
              <a:defRPr sz="2133">
                <a:solidFill>
                  <a:schemeClr val="tx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7F8A4C49-B150-4644-B8E0-9A1699E12303}" type="slidenum">
              <a:rPr lang="en-US" smtClean="0"/>
              <a:t>‹#›</a:t>
            </a:fld>
            <a:endParaRPr lang="en-US"/>
          </a:p>
        </p:txBody>
      </p:sp>
      <p:sp>
        <p:nvSpPr>
          <p:cNvPr id="8" name="TextBox 7"/>
          <p:cNvSpPr txBox="1"/>
          <p:nvPr userDrawn="1"/>
        </p:nvSpPr>
        <p:spPr>
          <a:xfrm>
            <a:off x="4368800" y="6070600"/>
            <a:ext cx="3657600" cy="338554"/>
          </a:xfrm>
          <a:prstGeom prst="rect">
            <a:avLst/>
          </a:prstGeom>
          <a:noFill/>
        </p:spPr>
        <p:txBody>
          <a:bodyPr wrap="square" rtlCol="0">
            <a:spAutoFit/>
          </a:bodyPr>
          <a:lstStyle/>
          <a:p>
            <a:pPr algn="ctr"/>
            <a:r>
              <a:rPr lang="en-US" sz="1600" dirty="0">
                <a:solidFill>
                  <a:schemeClr val="bg1">
                    <a:lumMod val="50000"/>
                  </a:schemeClr>
                </a:solidFill>
              </a:rPr>
              <a:t>PossibilitiesForChange.com</a:t>
            </a:r>
          </a:p>
        </p:txBody>
      </p:sp>
    </p:spTree>
    <p:extLst>
      <p:ext uri="{BB962C8B-B14F-4D97-AF65-F5344CB8AC3E}">
        <p14:creationId xmlns:p14="http://schemas.microsoft.com/office/powerpoint/2010/main" val="2134502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060827"/>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381000"/>
            <a:ext cx="7315200" cy="3606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4627566"/>
            <a:ext cx="7315200" cy="804863"/>
          </a:xfrm>
        </p:spPr>
        <p:txBody>
          <a:bodyPr/>
          <a:lstStyle>
            <a:lvl1pPr marL="0" indent="0">
              <a:buNone/>
              <a:defRPr sz="1867">
                <a:solidFill>
                  <a:schemeClr val="tx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7F8A4C49-B150-4644-B8E0-9A1699E12303}" type="slidenum">
              <a:rPr lang="en-US" smtClean="0"/>
              <a:t>‹#›</a:t>
            </a:fld>
            <a:endParaRPr lang="en-US"/>
          </a:p>
        </p:txBody>
      </p:sp>
      <p:sp>
        <p:nvSpPr>
          <p:cNvPr id="8" name="TextBox 7"/>
          <p:cNvSpPr txBox="1"/>
          <p:nvPr userDrawn="1"/>
        </p:nvSpPr>
        <p:spPr>
          <a:xfrm>
            <a:off x="4368800" y="6070600"/>
            <a:ext cx="3657600" cy="338554"/>
          </a:xfrm>
          <a:prstGeom prst="rect">
            <a:avLst/>
          </a:prstGeom>
          <a:noFill/>
        </p:spPr>
        <p:txBody>
          <a:bodyPr wrap="square" rtlCol="0">
            <a:spAutoFit/>
          </a:bodyPr>
          <a:lstStyle/>
          <a:p>
            <a:pPr algn="ctr"/>
            <a:r>
              <a:rPr lang="en-US" sz="1600" dirty="0">
                <a:solidFill>
                  <a:schemeClr val="bg1">
                    <a:lumMod val="50000"/>
                  </a:schemeClr>
                </a:solidFill>
              </a:rPr>
              <a:t>PossibilitiesForChange.com</a:t>
            </a:r>
          </a:p>
        </p:txBody>
      </p:sp>
    </p:spTree>
    <p:extLst>
      <p:ext uri="{BB962C8B-B14F-4D97-AF65-F5344CB8AC3E}">
        <p14:creationId xmlns:p14="http://schemas.microsoft.com/office/powerpoint/2010/main" val="2559292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9193D876-2639-4543-8932-1C3FBFB7F7A3}" type="datetimeFigureOut">
              <a:rPr lang="en-US" smtClean="0"/>
              <a:t>4/7/2018</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F8A4C49-B150-4644-B8E0-9A1699E12303}" type="slidenum">
              <a:rPr lang="en-US" smtClean="0"/>
              <a:t>‹#›</a:t>
            </a:fld>
            <a:endParaRPr lang="en-US"/>
          </a:p>
        </p:txBody>
      </p:sp>
      <p:sp>
        <p:nvSpPr>
          <p:cNvPr id="7" name="TextBox 6"/>
          <p:cNvSpPr txBox="1"/>
          <p:nvPr userDrawn="1"/>
        </p:nvSpPr>
        <p:spPr>
          <a:xfrm>
            <a:off x="3860800" y="6070600"/>
            <a:ext cx="3657600" cy="338554"/>
          </a:xfrm>
          <a:prstGeom prst="rect">
            <a:avLst/>
          </a:prstGeom>
          <a:noFill/>
        </p:spPr>
        <p:txBody>
          <a:bodyPr wrap="square" rtlCol="0">
            <a:spAutoFit/>
          </a:bodyPr>
          <a:lstStyle/>
          <a:p>
            <a:pPr algn="ctr"/>
            <a:r>
              <a:rPr lang="en-US" sz="1600" dirty="0">
                <a:solidFill>
                  <a:schemeClr val="bg1">
                    <a:lumMod val="50000"/>
                  </a:schemeClr>
                </a:solidFill>
              </a:rPr>
              <a:t>PossibilitiesForChange.com</a:t>
            </a:r>
          </a:p>
        </p:txBody>
      </p:sp>
    </p:spTree>
    <p:extLst>
      <p:ext uri="{BB962C8B-B14F-4D97-AF65-F5344CB8AC3E}">
        <p14:creationId xmlns:p14="http://schemas.microsoft.com/office/powerpoint/2010/main" val="311797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7"/>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7"/>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9193D876-2639-4543-8932-1C3FBFB7F7A3}" type="datetimeFigureOut">
              <a:rPr lang="en-US" smtClean="0"/>
              <a:t>4/7/2018</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F8A4C49-B150-4644-B8E0-9A1699E12303}" type="slidenum">
              <a:rPr lang="en-US" smtClean="0"/>
              <a:t>‹#›</a:t>
            </a:fld>
            <a:endParaRPr lang="en-US"/>
          </a:p>
        </p:txBody>
      </p:sp>
      <p:sp>
        <p:nvSpPr>
          <p:cNvPr id="7" name="TextBox 6"/>
          <p:cNvSpPr txBox="1"/>
          <p:nvPr userDrawn="1"/>
        </p:nvSpPr>
        <p:spPr>
          <a:xfrm>
            <a:off x="3860800" y="6070600"/>
            <a:ext cx="3657600" cy="338554"/>
          </a:xfrm>
          <a:prstGeom prst="rect">
            <a:avLst/>
          </a:prstGeom>
          <a:noFill/>
        </p:spPr>
        <p:txBody>
          <a:bodyPr wrap="square" rtlCol="0">
            <a:spAutoFit/>
          </a:bodyPr>
          <a:lstStyle/>
          <a:p>
            <a:pPr algn="ctr"/>
            <a:r>
              <a:rPr lang="en-US" sz="1600" dirty="0">
                <a:solidFill>
                  <a:schemeClr val="bg1">
                    <a:lumMod val="50000"/>
                  </a:schemeClr>
                </a:solidFill>
              </a:rPr>
              <a:t>PossibilitiesForChange.com</a:t>
            </a:r>
          </a:p>
        </p:txBody>
      </p:sp>
    </p:spTree>
    <p:extLst>
      <p:ext uri="{BB962C8B-B14F-4D97-AF65-F5344CB8AC3E}">
        <p14:creationId xmlns:p14="http://schemas.microsoft.com/office/powerpoint/2010/main" val="776326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69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52C41-9CBE-4A4D-8830-E3B81E4DBC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824F52-9EDE-4092-A644-38B5E5DEBD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9A6062E-F82B-4568-83E8-D121960B1DE6}"/>
              </a:ext>
            </a:extLst>
          </p:cNvPr>
          <p:cNvSpPr>
            <a:spLocks noGrp="1"/>
          </p:cNvSpPr>
          <p:nvPr>
            <p:ph type="dt" sz="half" idx="10"/>
          </p:nvPr>
        </p:nvSpPr>
        <p:spPr/>
        <p:txBody>
          <a:bodyPr/>
          <a:lstStyle/>
          <a:p>
            <a:fld id="{E6A2B838-43EF-4B34-98A4-6BD346CBBF64}" type="datetimeFigureOut">
              <a:rPr lang="en-US" smtClean="0"/>
              <a:t>4/7/2018</a:t>
            </a:fld>
            <a:endParaRPr lang="en-US"/>
          </a:p>
        </p:txBody>
      </p:sp>
      <p:sp>
        <p:nvSpPr>
          <p:cNvPr id="5" name="Footer Placeholder 4">
            <a:extLst>
              <a:ext uri="{FF2B5EF4-FFF2-40B4-BE49-F238E27FC236}">
                <a16:creationId xmlns:a16="http://schemas.microsoft.com/office/drawing/2014/main" id="{5A918D54-5DD7-4DB6-9D0C-6FF6AD682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C2EB4-E8CE-4B33-9468-AFEEE25E69BB}"/>
              </a:ext>
            </a:extLst>
          </p:cNvPr>
          <p:cNvSpPr>
            <a:spLocks noGrp="1"/>
          </p:cNvSpPr>
          <p:nvPr>
            <p:ph type="sldNum" sz="quarter" idx="12"/>
          </p:nvPr>
        </p:nvSpPr>
        <p:spPr/>
        <p:txBody>
          <a:bodyPr/>
          <a:lstStyle/>
          <a:p>
            <a:fld id="{7706F7ED-28EB-417A-8307-E576CEB2617A}" type="slidenum">
              <a:rPr lang="en-US" smtClean="0"/>
              <a:t>‹#›</a:t>
            </a:fld>
            <a:endParaRPr lang="en-US"/>
          </a:p>
        </p:txBody>
      </p:sp>
    </p:spTree>
    <p:extLst>
      <p:ext uri="{BB962C8B-B14F-4D97-AF65-F5344CB8AC3E}">
        <p14:creationId xmlns:p14="http://schemas.microsoft.com/office/powerpoint/2010/main" val="4001941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D5D7-4A7A-4950-BFC4-58AA00133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1FF0A-7F12-41AC-8AB2-CBB871C4D3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017AC6-0F3B-4417-85CE-5534E18C511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FBA351-4027-41D3-BB2B-5A0C21C8FFEB}"/>
              </a:ext>
            </a:extLst>
          </p:cNvPr>
          <p:cNvSpPr>
            <a:spLocks noGrp="1"/>
          </p:cNvSpPr>
          <p:nvPr>
            <p:ph type="dt" sz="half" idx="10"/>
          </p:nvPr>
        </p:nvSpPr>
        <p:spPr/>
        <p:txBody>
          <a:bodyPr/>
          <a:lstStyle/>
          <a:p>
            <a:fld id="{E6A2B838-43EF-4B34-98A4-6BD346CBBF64}" type="datetimeFigureOut">
              <a:rPr lang="en-US" smtClean="0"/>
              <a:t>4/7/2018</a:t>
            </a:fld>
            <a:endParaRPr lang="en-US"/>
          </a:p>
        </p:txBody>
      </p:sp>
      <p:sp>
        <p:nvSpPr>
          <p:cNvPr id="6" name="Footer Placeholder 5">
            <a:extLst>
              <a:ext uri="{FF2B5EF4-FFF2-40B4-BE49-F238E27FC236}">
                <a16:creationId xmlns:a16="http://schemas.microsoft.com/office/drawing/2014/main" id="{62B9E0D8-2BFD-4076-A335-AD1F8FA556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131A-6B5D-4A85-ABD9-FAF8310CC27C}"/>
              </a:ext>
            </a:extLst>
          </p:cNvPr>
          <p:cNvSpPr>
            <a:spLocks noGrp="1"/>
          </p:cNvSpPr>
          <p:nvPr>
            <p:ph type="sldNum" sz="quarter" idx="12"/>
          </p:nvPr>
        </p:nvSpPr>
        <p:spPr/>
        <p:txBody>
          <a:bodyPr/>
          <a:lstStyle/>
          <a:p>
            <a:fld id="{7706F7ED-28EB-417A-8307-E576CEB2617A}" type="slidenum">
              <a:rPr lang="en-US" smtClean="0"/>
              <a:t>‹#›</a:t>
            </a:fld>
            <a:endParaRPr lang="en-US"/>
          </a:p>
        </p:txBody>
      </p:sp>
    </p:spTree>
    <p:extLst>
      <p:ext uri="{BB962C8B-B14F-4D97-AF65-F5344CB8AC3E}">
        <p14:creationId xmlns:p14="http://schemas.microsoft.com/office/powerpoint/2010/main" val="2631136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FE2F-D845-4FF1-920C-69EA06725F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0F4AED-9FB1-4DEB-8FB0-A522211FB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C9A52E4-1D45-4FA3-B76B-E2E4B62EEA8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8A7878-4943-4212-ABB6-69A1B679C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38BF80-31DB-40FE-8D8F-79817DBA7B7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68501F-5215-4492-9C30-45ECF88D1A1F}"/>
              </a:ext>
            </a:extLst>
          </p:cNvPr>
          <p:cNvSpPr>
            <a:spLocks noGrp="1"/>
          </p:cNvSpPr>
          <p:nvPr>
            <p:ph type="dt" sz="half" idx="10"/>
          </p:nvPr>
        </p:nvSpPr>
        <p:spPr/>
        <p:txBody>
          <a:bodyPr/>
          <a:lstStyle/>
          <a:p>
            <a:fld id="{E6A2B838-43EF-4B34-98A4-6BD346CBBF64}" type="datetimeFigureOut">
              <a:rPr lang="en-US" smtClean="0"/>
              <a:t>4/7/2018</a:t>
            </a:fld>
            <a:endParaRPr lang="en-US"/>
          </a:p>
        </p:txBody>
      </p:sp>
      <p:sp>
        <p:nvSpPr>
          <p:cNvPr id="8" name="Footer Placeholder 7">
            <a:extLst>
              <a:ext uri="{FF2B5EF4-FFF2-40B4-BE49-F238E27FC236}">
                <a16:creationId xmlns:a16="http://schemas.microsoft.com/office/drawing/2014/main" id="{62CFE8B4-A837-406E-AC06-61FD3DD2FC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9587BC-4F3C-48E9-AE89-4820A4246EFC}"/>
              </a:ext>
            </a:extLst>
          </p:cNvPr>
          <p:cNvSpPr>
            <a:spLocks noGrp="1"/>
          </p:cNvSpPr>
          <p:nvPr>
            <p:ph type="sldNum" sz="quarter" idx="12"/>
          </p:nvPr>
        </p:nvSpPr>
        <p:spPr/>
        <p:txBody>
          <a:bodyPr/>
          <a:lstStyle/>
          <a:p>
            <a:fld id="{7706F7ED-28EB-417A-8307-E576CEB2617A}" type="slidenum">
              <a:rPr lang="en-US" smtClean="0"/>
              <a:t>‹#›</a:t>
            </a:fld>
            <a:endParaRPr lang="en-US"/>
          </a:p>
        </p:txBody>
      </p:sp>
    </p:spTree>
    <p:extLst>
      <p:ext uri="{BB962C8B-B14F-4D97-AF65-F5344CB8AC3E}">
        <p14:creationId xmlns:p14="http://schemas.microsoft.com/office/powerpoint/2010/main" val="239315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82CD-465E-4CDC-9390-CCDB238EBB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103D80-8556-4064-9D67-68871DE76834}"/>
              </a:ext>
            </a:extLst>
          </p:cNvPr>
          <p:cNvSpPr>
            <a:spLocks noGrp="1"/>
          </p:cNvSpPr>
          <p:nvPr>
            <p:ph type="dt" sz="half" idx="10"/>
          </p:nvPr>
        </p:nvSpPr>
        <p:spPr/>
        <p:txBody>
          <a:bodyPr/>
          <a:lstStyle/>
          <a:p>
            <a:fld id="{E6A2B838-43EF-4B34-98A4-6BD346CBBF64}" type="datetimeFigureOut">
              <a:rPr lang="en-US" smtClean="0"/>
              <a:t>4/7/2018</a:t>
            </a:fld>
            <a:endParaRPr lang="en-US"/>
          </a:p>
        </p:txBody>
      </p:sp>
      <p:sp>
        <p:nvSpPr>
          <p:cNvPr id="4" name="Footer Placeholder 3">
            <a:extLst>
              <a:ext uri="{FF2B5EF4-FFF2-40B4-BE49-F238E27FC236}">
                <a16:creationId xmlns:a16="http://schemas.microsoft.com/office/drawing/2014/main" id="{B7872A13-1B4A-4893-917A-0EE02A30C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A439AC-4F58-46A1-AD3A-8E75B70D2C53}"/>
              </a:ext>
            </a:extLst>
          </p:cNvPr>
          <p:cNvSpPr>
            <a:spLocks noGrp="1"/>
          </p:cNvSpPr>
          <p:nvPr>
            <p:ph type="sldNum" sz="quarter" idx="12"/>
          </p:nvPr>
        </p:nvSpPr>
        <p:spPr/>
        <p:txBody>
          <a:bodyPr/>
          <a:lstStyle/>
          <a:p>
            <a:fld id="{7706F7ED-28EB-417A-8307-E576CEB2617A}" type="slidenum">
              <a:rPr lang="en-US" smtClean="0"/>
              <a:t>‹#›</a:t>
            </a:fld>
            <a:endParaRPr lang="en-US"/>
          </a:p>
        </p:txBody>
      </p:sp>
    </p:spTree>
    <p:extLst>
      <p:ext uri="{BB962C8B-B14F-4D97-AF65-F5344CB8AC3E}">
        <p14:creationId xmlns:p14="http://schemas.microsoft.com/office/powerpoint/2010/main" val="3440821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D399C0-9339-48B2-A3AB-5875DFA1D049}"/>
              </a:ext>
            </a:extLst>
          </p:cNvPr>
          <p:cNvSpPr>
            <a:spLocks noGrp="1"/>
          </p:cNvSpPr>
          <p:nvPr>
            <p:ph type="dt" sz="half" idx="10"/>
          </p:nvPr>
        </p:nvSpPr>
        <p:spPr/>
        <p:txBody>
          <a:bodyPr/>
          <a:lstStyle/>
          <a:p>
            <a:fld id="{E6A2B838-43EF-4B34-98A4-6BD346CBBF64}" type="datetimeFigureOut">
              <a:rPr lang="en-US" smtClean="0"/>
              <a:t>4/7/2018</a:t>
            </a:fld>
            <a:endParaRPr lang="en-US"/>
          </a:p>
        </p:txBody>
      </p:sp>
      <p:sp>
        <p:nvSpPr>
          <p:cNvPr id="3" name="Footer Placeholder 2">
            <a:extLst>
              <a:ext uri="{FF2B5EF4-FFF2-40B4-BE49-F238E27FC236}">
                <a16:creationId xmlns:a16="http://schemas.microsoft.com/office/drawing/2014/main" id="{D00A6E52-947B-42EE-8268-1918115C19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674920-EF01-4822-B461-285CC41B36CD}"/>
              </a:ext>
            </a:extLst>
          </p:cNvPr>
          <p:cNvSpPr>
            <a:spLocks noGrp="1"/>
          </p:cNvSpPr>
          <p:nvPr>
            <p:ph type="sldNum" sz="quarter" idx="12"/>
          </p:nvPr>
        </p:nvSpPr>
        <p:spPr/>
        <p:txBody>
          <a:bodyPr/>
          <a:lstStyle/>
          <a:p>
            <a:fld id="{7706F7ED-28EB-417A-8307-E576CEB2617A}" type="slidenum">
              <a:rPr lang="en-US" smtClean="0"/>
              <a:t>‹#›</a:t>
            </a:fld>
            <a:endParaRPr lang="en-US"/>
          </a:p>
        </p:txBody>
      </p:sp>
    </p:spTree>
    <p:extLst>
      <p:ext uri="{BB962C8B-B14F-4D97-AF65-F5344CB8AC3E}">
        <p14:creationId xmlns:p14="http://schemas.microsoft.com/office/powerpoint/2010/main" val="2012021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92E62-580F-4E5F-98EE-6BA3AF64F5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47CB2C-2C47-498F-B25C-5643B87A84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6FA29-9B6E-4DBF-A7AC-BBD4899BC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D4581B-850D-4ECB-B467-2E985741E947}"/>
              </a:ext>
            </a:extLst>
          </p:cNvPr>
          <p:cNvSpPr>
            <a:spLocks noGrp="1"/>
          </p:cNvSpPr>
          <p:nvPr>
            <p:ph type="dt" sz="half" idx="10"/>
          </p:nvPr>
        </p:nvSpPr>
        <p:spPr/>
        <p:txBody>
          <a:bodyPr/>
          <a:lstStyle/>
          <a:p>
            <a:fld id="{E6A2B838-43EF-4B34-98A4-6BD346CBBF64}" type="datetimeFigureOut">
              <a:rPr lang="en-US" smtClean="0"/>
              <a:t>4/7/2018</a:t>
            </a:fld>
            <a:endParaRPr lang="en-US"/>
          </a:p>
        </p:txBody>
      </p:sp>
      <p:sp>
        <p:nvSpPr>
          <p:cNvPr id="6" name="Footer Placeholder 5">
            <a:extLst>
              <a:ext uri="{FF2B5EF4-FFF2-40B4-BE49-F238E27FC236}">
                <a16:creationId xmlns:a16="http://schemas.microsoft.com/office/drawing/2014/main" id="{B28F4B5E-3ADB-48BD-9675-6A5A0425E2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699C7-F89E-47FA-86AF-FCCDF5C88013}"/>
              </a:ext>
            </a:extLst>
          </p:cNvPr>
          <p:cNvSpPr>
            <a:spLocks noGrp="1"/>
          </p:cNvSpPr>
          <p:nvPr>
            <p:ph type="sldNum" sz="quarter" idx="12"/>
          </p:nvPr>
        </p:nvSpPr>
        <p:spPr/>
        <p:txBody>
          <a:bodyPr/>
          <a:lstStyle/>
          <a:p>
            <a:fld id="{7706F7ED-28EB-417A-8307-E576CEB2617A}" type="slidenum">
              <a:rPr lang="en-US" smtClean="0"/>
              <a:t>‹#›</a:t>
            </a:fld>
            <a:endParaRPr lang="en-US"/>
          </a:p>
        </p:txBody>
      </p:sp>
    </p:spTree>
    <p:extLst>
      <p:ext uri="{BB962C8B-B14F-4D97-AF65-F5344CB8AC3E}">
        <p14:creationId xmlns:p14="http://schemas.microsoft.com/office/powerpoint/2010/main" val="1663409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C279-A0C1-4ECE-8748-3005D612A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3CFFBC-128C-4A56-A868-BBC9620B5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5EF923-F662-4909-A075-928838C92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6E2CCDB-C69A-46B0-AF2C-3D93E2E3AEA4}"/>
              </a:ext>
            </a:extLst>
          </p:cNvPr>
          <p:cNvSpPr>
            <a:spLocks noGrp="1"/>
          </p:cNvSpPr>
          <p:nvPr>
            <p:ph type="dt" sz="half" idx="10"/>
          </p:nvPr>
        </p:nvSpPr>
        <p:spPr/>
        <p:txBody>
          <a:bodyPr/>
          <a:lstStyle/>
          <a:p>
            <a:fld id="{E6A2B838-43EF-4B34-98A4-6BD346CBBF64}" type="datetimeFigureOut">
              <a:rPr lang="en-US" smtClean="0"/>
              <a:t>4/7/2018</a:t>
            </a:fld>
            <a:endParaRPr lang="en-US"/>
          </a:p>
        </p:txBody>
      </p:sp>
      <p:sp>
        <p:nvSpPr>
          <p:cNvPr id="6" name="Footer Placeholder 5">
            <a:extLst>
              <a:ext uri="{FF2B5EF4-FFF2-40B4-BE49-F238E27FC236}">
                <a16:creationId xmlns:a16="http://schemas.microsoft.com/office/drawing/2014/main" id="{07C55BBE-408F-4D24-80C6-D81344CEB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4BF28-95FD-4695-B750-90A3D496CCCB}"/>
              </a:ext>
            </a:extLst>
          </p:cNvPr>
          <p:cNvSpPr>
            <a:spLocks noGrp="1"/>
          </p:cNvSpPr>
          <p:nvPr>
            <p:ph type="sldNum" sz="quarter" idx="12"/>
          </p:nvPr>
        </p:nvSpPr>
        <p:spPr/>
        <p:txBody>
          <a:bodyPr/>
          <a:lstStyle/>
          <a:p>
            <a:fld id="{7706F7ED-28EB-417A-8307-E576CEB2617A}" type="slidenum">
              <a:rPr lang="en-US" smtClean="0"/>
              <a:t>‹#›</a:t>
            </a:fld>
            <a:endParaRPr lang="en-US"/>
          </a:p>
        </p:txBody>
      </p:sp>
    </p:spTree>
    <p:extLst>
      <p:ext uri="{BB962C8B-B14F-4D97-AF65-F5344CB8AC3E}">
        <p14:creationId xmlns:p14="http://schemas.microsoft.com/office/powerpoint/2010/main" val="34033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024321-40FC-4336-972D-BAC5008E99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C9B12E-F03C-4CCF-B78D-9C7DDB313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49716-D5EB-4A0A-9FC5-A55D6026E2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2B838-43EF-4B34-98A4-6BD346CBBF64}" type="datetimeFigureOut">
              <a:rPr lang="en-US" smtClean="0"/>
              <a:t>4/7/2018</a:t>
            </a:fld>
            <a:endParaRPr lang="en-US"/>
          </a:p>
        </p:txBody>
      </p:sp>
      <p:sp>
        <p:nvSpPr>
          <p:cNvPr id="5" name="Footer Placeholder 4">
            <a:extLst>
              <a:ext uri="{FF2B5EF4-FFF2-40B4-BE49-F238E27FC236}">
                <a16:creationId xmlns:a16="http://schemas.microsoft.com/office/drawing/2014/main" id="{C0521616-BB79-4F64-832C-017A1B8D48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EA985F-F800-4F75-B771-202F2687E5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06F7ED-28EB-417A-8307-E576CEB2617A}" type="slidenum">
              <a:rPr lang="en-US" smtClean="0"/>
              <a:t>‹#›</a:t>
            </a:fld>
            <a:endParaRPr lang="en-US"/>
          </a:p>
        </p:txBody>
      </p:sp>
    </p:spTree>
    <p:extLst>
      <p:ext uri="{BB962C8B-B14F-4D97-AF65-F5344CB8AC3E}">
        <p14:creationId xmlns:p14="http://schemas.microsoft.com/office/powerpoint/2010/main" val="3433046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2"/>
            <a:ext cx="10972800" cy="38607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737600" y="6070600"/>
            <a:ext cx="2844800" cy="365125"/>
          </a:xfrm>
          <a:prstGeom prst="rect">
            <a:avLst/>
          </a:prstGeom>
        </p:spPr>
        <p:txBody>
          <a:bodyPr vert="horz" lIns="91440" tIns="45720" rIns="91440" bIns="45720" rtlCol="0" anchor="ctr"/>
          <a:lstStyle>
            <a:lvl1pPr algn="r">
              <a:defRPr sz="1600">
                <a:solidFill>
                  <a:schemeClr val="bg1">
                    <a:lumMod val="50000"/>
                  </a:schemeClr>
                </a:solidFill>
              </a:defRPr>
            </a:lvl1pPr>
          </a:lstStyle>
          <a:p>
            <a:fld id="{7F8A4C49-B150-4644-B8E0-9A1699E12303}" type="slidenum">
              <a:rPr lang="en-US" smtClean="0"/>
              <a:pPr/>
              <a:t>‹#›</a:t>
            </a:fld>
            <a:endParaRPr lang="en-US" dirty="0"/>
          </a:p>
        </p:txBody>
      </p:sp>
    </p:spTree>
    <p:extLst>
      <p:ext uri="{BB962C8B-B14F-4D97-AF65-F5344CB8AC3E}">
        <p14:creationId xmlns:p14="http://schemas.microsoft.com/office/powerpoint/2010/main" val="27565300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ctr" defTabSz="1219170" rtl="0" eaLnBrk="1" latinLnBrk="0" hangingPunct="1">
        <a:spcBef>
          <a:spcPct val="0"/>
        </a:spcBef>
        <a:buNone/>
        <a:defRPr sz="5867" b="0" i="0" u="none" kern="1200">
          <a:solidFill>
            <a:schemeClr val="accent2"/>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lumMod val="75000"/>
            </a:schemeClr>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b="0" i="0" u="none" kern="1200">
          <a:solidFill>
            <a:schemeClr val="tx1">
              <a:lumMod val="75000"/>
            </a:schemeClr>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lumMod val="75000"/>
            </a:schemeClr>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lumMod val="75000"/>
            </a:schemeClr>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lumMod val="75000"/>
            </a:schemeClr>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eg"/><Relationship Id="rId7"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e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8516-B630-44B2-A8A5-CE8EF0F14F6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74F5173-D00F-461D-806C-8DE767245713}"/>
              </a:ext>
            </a:extLst>
          </p:cNvPr>
          <p:cNvSpPr>
            <a:spLocks noGrp="1"/>
          </p:cNvSpPr>
          <p:nvPr>
            <p:ph type="subTitle" idx="1"/>
          </p:nvPr>
        </p:nvSpPr>
        <p:spPr/>
        <p:txBody>
          <a:bodyPr/>
          <a:lstStyle/>
          <a:p>
            <a:endParaRPr lang="en-US"/>
          </a:p>
        </p:txBody>
      </p:sp>
      <p:pic>
        <p:nvPicPr>
          <p:cNvPr id="7" name="Picture 6" descr="A couple of people that are sitting on a computer&#10;&#10;Description generated with high confidence">
            <a:extLst>
              <a:ext uri="{FF2B5EF4-FFF2-40B4-BE49-F238E27FC236}">
                <a16:creationId xmlns:a16="http://schemas.microsoft.com/office/drawing/2014/main" id="{BDCC6A57-3B20-4E2A-9653-C69814A88C9B}"/>
              </a:ext>
            </a:extLst>
          </p:cNvPr>
          <p:cNvPicPr>
            <a:picLocks noChangeAspect="1"/>
          </p:cNvPicPr>
          <p:nvPr/>
        </p:nvPicPr>
        <p:blipFill rotWithShape="1">
          <a:blip r:embed="rId3">
            <a:extLst>
              <a:ext uri="{28A0092B-C50C-407E-A947-70E740481C1C}">
                <a14:useLocalDpi xmlns:a14="http://schemas.microsoft.com/office/drawing/2010/main" val="0"/>
              </a:ext>
            </a:extLst>
          </a:blip>
          <a:srcRect b="16473"/>
          <a:stretch/>
        </p:blipFill>
        <p:spPr>
          <a:xfrm>
            <a:off x="-1" y="-1"/>
            <a:ext cx="12302453" cy="6858000"/>
          </a:xfrm>
          <a:prstGeom prst="rect">
            <a:avLst/>
          </a:prstGeom>
        </p:spPr>
      </p:pic>
      <p:sp>
        <p:nvSpPr>
          <p:cNvPr id="8" name="TextBox 7">
            <a:extLst>
              <a:ext uri="{FF2B5EF4-FFF2-40B4-BE49-F238E27FC236}">
                <a16:creationId xmlns:a16="http://schemas.microsoft.com/office/drawing/2014/main" id="{6387A830-A95C-4271-A9C9-C921AB19DBC7}"/>
              </a:ext>
            </a:extLst>
          </p:cNvPr>
          <p:cNvSpPr txBox="1"/>
          <p:nvPr/>
        </p:nvSpPr>
        <p:spPr>
          <a:xfrm>
            <a:off x="1771650" y="1962152"/>
            <a:ext cx="8896350" cy="830997"/>
          </a:xfrm>
          <a:prstGeom prst="rect">
            <a:avLst/>
          </a:prstGeom>
          <a:solidFill>
            <a:srgbClr val="717271"/>
          </a:solidFill>
        </p:spPr>
        <p:txBody>
          <a:bodyPr wrap="square" rtlCol="0">
            <a:spAutoFit/>
          </a:bodyPr>
          <a:lstStyle/>
          <a:p>
            <a:pPr algn="ctr"/>
            <a:r>
              <a:rPr lang="en-US" sz="4800" b="1" dirty="0">
                <a:solidFill>
                  <a:schemeClr val="bg1"/>
                </a:solidFill>
                <a:latin typeface="Tw Cen MT" panose="020B0602020104020603" pitchFamily="34" charset="0"/>
              </a:rPr>
              <a:t>POSSIBILITIES FOR CHANGE</a:t>
            </a:r>
          </a:p>
        </p:txBody>
      </p:sp>
      <p:sp>
        <p:nvSpPr>
          <p:cNvPr id="9" name="TextBox 8">
            <a:extLst>
              <a:ext uri="{FF2B5EF4-FFF2-40B4-BE49-F238E27FC236}">
                <a16:creationId xmlns:a16="http://schemas.microsoft.com/office/drawing/2014/main" id="{32EBA129-BA30-46BA-B19E-FC2333452FE0}"/>
              </a:ext>
            </a:extLst>
          </p:cNvPr>
          <p:cNvSpPr txBox="1"/>
          <p:nvPr/>
        </p:nvSpPr>
        <p:spPr>
          <a:xfrm>
            <a:off x="2314575" y="3894564"/>
            <a:ext cx="7562850" cy="830997"/>
          </a:xfrm>
          <a:prstGeom prst="rect">
            <a:avLst/>
          </a:prstGeom>
          <a:solidFill>
            <a:srgbClr val="717271"/>
          </a:solidFill>
        </p:spPr>
        <p:txBody>
          <a:bodyPr wrap="square" rtlCol="0">
            <a:spAutoFit/>
          </a:bodyPr>
          <a:lstStyle/>
          <a:p>
            <a:pPr algn="ctr"/>
            <a:r>
              <a:rPr lang="en-US" sz="4800" dirty="0">
                <a:solidFill>
                  <a:schemeClr val="bg1"/>
                </a:solidFill>
                <a:latin typeface="Tw Cen MT" panose="020B0602020104020603" pitchFamily="34" charset="0"/>
              </a:rPr>
              <a:t>BRAND GUIDELINES 2018</a:t>
            </a:r>
          </a:p>
        </p:txBody>
      </p:sp>
    </p:spTree>
    <p:extLst>
      <p:ext uri="{BB962C8B-B14F-4D97-AF65-F5344CB8AC3E}">
        <p14:creationId xmlns:p14="http://schemas.microsoft.com/office/powerpoint/2010/main" val="2856329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5">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9"/>
          </a:xfrm>
          <a:prstGeom prst="rect">
            <a:avLst/>
          </a:prstGeom>
          <a:solidFill>
            <a:srgbClr val="E86D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40073" y="6925"/>
            <a:ext cx="4555861" cy="1676603"/>
          </a:xfrm>
        </p:spPr>
        <p:txBody>
          <a:bodyPr vert="horz" lIns="121920" tIns="60960" rIns="121920" bIns="60960" rtlCol="0" anchor="ctr">
            <a:normAutofit/>
          </a:bodyPr>
          <a:lstStyle/>
          <a:p>
            <a:pPr>
              <a:lnSpc>
                <a:spcPct val="90000"/>
              </a:lnSpc>
            </a:pPr>
            <a:r>
              <a:rPr lang="en-US" sz="4800" b="1" dirty="0">
                <a:solidFill>
                  <a:schemeClr val="bg1"/>
                </a:solidFill>
              </a:rPr>
              <a:t>Press Releases, Articles</a:t>
            </a:r>
          </a:p>
        </p:txBody>
      </p:sp>
      <p:sp>
        <p:nvSpPr>
          <p:cNvPr id="3" name="TextBox 2">
            <a:extLst>
              <a:ext uri="{FF2B5EF4-FFF2-40B4-BE49-F238E27FC236}">
                <a16:creationId xmlns:a16="http://schemas.microsoft.com/office/drawing/2014/main" id="{F20313D1-BE25-4800-AE7B-6B096D4896D9}"/>
              </a:ext>
            </a:extLst>
          </p:cNvPr>
          <p:cNvSpPr txBox="1"/>
          <p:nvPr/>
        </p:nvSpPr>
        <p:spPr>
          <a:xfrm>
            <a:off x="5782949" y="41329"/>
            <a:ext cx="2273300" cy="369332"/>
          </a:xfrm>
          <a:prstGeom prst="rect">
            <a:avLst/>
          </a:prstGeom>
          <a:noFill/>
        </p:spPr>
        <p:txBody>
          <a:bodyPr wrap="square" rtlCol="0">
            <a:spAutoFit/>
          </a:bodyPr>
          <a:lstStyle/>
          <a:p>
            <a:r>
              <a:rPr lang="en-US" dirty="0">
                <a:solidFill>
                  <a:srgbClr val="717271"/>
                </a:solidFill>
              </a:rPr>
              <a:t>Boiler plate</a:t>
            </a:r>
          </a:p>
        </p:txBody>
      </p:sp>
      <p:pic>
        <p:nvPicPr>
          <p:cNvPr id="19" name="Picture 18" descr="A close up of a logo&#10;&#10;Description generated with very high confidence">
            <a:extLst>
              <a:ext uri="{FF2B5EF4-FFF2-40B4-BE49-F238E27FC236}">
                <a16:creationId xmlns:a16="http://schemas.microsoft.com/office/drawing/2014/main" id="{9AF00F0F-AD66-43A5-8BBA-B7371FD8F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80" y="5918444"/>
            <a:ext cx="1464655" cy="866682"/>
          </a:xfrm>
          <a:prstGeom prst="rect">
            <a:avLst/>
          </a:prstGeom>
        </p:spPr>
      </p:pic>
      <p:sp>
        <p:nvSpPr>
          <p:cNvPr id="7" name="TextBox 6">
            <a:extLst>
              <a:ext uri="{FF2B5EF4-FFF2-40B4-BE49-F238E27FC236}">
                <a16:creationId xmlns:a16="http://schemas.microsoft.com/office/drawing/2014/main" id="{9FE8E570-5AF2-46EF-B8D2-0C0680C032F2}"/>
              </a:ext>
            </a:extLst>
          </p:cNvPr>
          <p:cNvSpPr txBox="1"/>
          <p:nvPr/>
        </p:nvSpPr>
        <p:spPr>
          <a:xfrm>
            <a:off x="6011549" y="1683528"/>
            <a:ext cx="2273300" cy="369332"/>
          </a:xfrm>
          <a:prstGeom prst="rect">
            <a:avLst/>
          </a:prstGeom>
          <a:noFill/>
        </p:spPr>
        <p:txBody>
          <a:bodyPr wrap="square" rtlCol="0">
            <a:spAutoFit/>
          </a:bodyPr>
          <a:lstStyle/>
          <a:p>
            <a:r>
              <a:rPr lang="en-US" dirty="0">
                <a:solidFill>
                  <a:srgbClr val="717271"/>
                </a:solidFill>
              </a:rPr>
              <a:t>Bio</a:t>
            </a:r>
          </a:p>
        </p:txBody>
      </p:sp>
    </p:spTree>
    <p:extLst>
      <p:ext uri="{BB962C8B-B14F-4D97-AF65-F5344CB8AC3E}">
        <p14:creationId xmlns:p14="http://schemas.microsoft.com/office/powerpoint/2010/main" val="300086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5">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9"/>
          </a:xfrm>
          <a:prstGeom prst="rect">
            <a:avLst/>
          </a:prstGeom>
          <a:solidFill>
            <a:srgbClr val="E86D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40073" y="6925"/>
            <a:ext cx="4555861" cy="1676603"/>
          </a:xfrm>
        </p:spPr>
        <p:txBody>
          <a:bodyPr vert="horz" lIns="121920" tIns="60960" rIns="121920" bIns="60960" rtlCol="0" anchor="ctr">
            <a:normAutofit/>
          </a:bodyPr>
          <a:lstStyle/>
          <a:p>
            <a:pPr>
              <a:lnSpc>
                <a:spcPct val="90000"/>
              </a:lnSpc>
            </a:pPr>
            <a:r>
              <a:rPr lang="en-US" sz="4800" b="1" dirty="0">
                <a:solidFill>
                  <a:schemeClr val="bg1"/>
                </a:solidFill>
              </a:rPr>
              <a:t>Presentations &amp; Demo Decks</a:t>
            </a:r>
          </a:p>
        </p:txBody>
      </p:sp>
      <p:sp>
        <p:nvSpPr>
          <p:cNvPr id="5" name="Content Placeholder 4"/>
          <p:cNvSpPr>
            <a:spLocks noGrp="1"/>
          </p:cNvSpPr>
          <p:nvPr>
            <p:ph sz="half" idx="1"/>
          </p:nvPr>
        </p:nvSpPr>
        <p:spPr>
          <a:xfrm>
            <a:off x="108311" y="1690451"/>
            <a:ext cx="4419384" cy="3576320"/>
          </a:xfrm>
        </p:spPr>
        <p:txBody>
          <a:bodyPr vert="horz" lIns="121920" tIns="60960" rIns="121920" bIns="60960" rtlCol="0">
            <a:noAutofit/>
          </a:bodyPr>
          <a:lstStyle/>
          <a:p>
            <a:pPr marL="0" lvl="0" indent="0" defTabSz="457200">
              <a:spcBef>
                <a:spcPts val="0"/>
              </a:spcBef>
              <a:spcAft>
                <a:spcPts val="600"/>
              </a:spcAft>
              <a:buNone/>
            </a:pPr>
            <a:r>
              <a:rPr lang="en-US" sz="2400" b="1" i="1" dirty="0">
                <a:solidFill>
                  <a:schemeClr val="bg1"/>
                </a:solidFill>
              </a:rPr>
              <a:t>Headers and titles will be product specific color.  Call out text will be accent color.  All other text will </a:t>
            </a:r>
            <a:r>
              <a:rPr lang="en-US" sz="2400" b="1" i="1">
                <a:solidFill>
                  <a:schemeClr val="bg1"/>
                </a:solidFill>
              </a:rPr>
              <a:t>be gray </a:t>
            </a:r>
            <a:r>
              <a:rPr lang="en-US" sz="2400" b="1" i="1" dirty="0">
                <a:solidFill>
                  <a:schemeClr val="bg1"/>
                </a:solidFill>
              </a:rPr>
              <a:t>unless it is on a colored background, then it should be white.</a:t>
            </a:r>
          </a:p>
        </p:txBody>
      </p:sp>
      <p:pic>
        <p:nvPicPr>
          <p:cNvPr id="11" name="Picture 10" descr="A close up of a logo&#10;&#10;Description generated with very high confidence">
            <a:extLst>
              <a:ext uri="{FF2B5EF4-FFF2-40B4-BE49-F238E27FC236}">
                <a16:creationId xmlns:a16="http://schemas.microsoft.com/office/drawing/2014/main" id="{B89A0B4B-19DE-4FF3-ADF2-5669D1324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80" y="5918444"/>
            <a:ext cx="1464655" cy="866682"/>
          </a:xfrm>
          <a:prstGeom prst="rect">
            <a:avLst/>
          </a:prstGeom>
        </p:spPr>
      </p:pic>
    </p:spTree>
    <p:extLst>
      <p:ext uri="{BB962C8B-B14F-4D97-AF65-F5344CB8AC3E}">
        <p14:creationId xmlns:p14="http://schemas.microsoft.com/office/powerpoint/2010/main" val="973364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5">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9"/>
          </a:xfrm>
          <a:prstGeom prst="rect">
            <a:avLst/>
          </a:prstGeom>
          <a:solidFill>
            <a:srgbClr val="E86D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40073" y="6925"/>
            <a:ext cx="4555861" cy="1676603"/>
          </a:xfrm>
        </p:spPr>
        <p:txBody>
          <a:bodyPr vert="horz" lIns="121920" tIns="60960" rIns="121920" bIns="60960" rtlCol="0" anchor="ctr">
            <a:normAutofit/>
          </a:bodyPr>
          <a:lstStyle/>
          <a:p>
            <a:pPr>
              <a:lnSpc>
                <a:spcPct val="90000"/>
              </a:lnSpc>
            </a:pPr>
            <a:r>
              <a:rPr lang="en-US" sz="4800" b="1" dirty="0">
                <a:solidFill>
                  <a:schemeClr val="bg1"/>
                </a:solidFill>
              </a:rPr>
              <a:t>Typography</a:t>
            </a:r>
          </a:p>
        </p:txBody>
      </p:sp>
      <p:sp>
        <p:nvSpPr>
          <p:cNvPr id="5" name="Content Placeholder 4"/>
          <p:cNvSpPr>
            <a:spLocks noGrp="1"/>
          </p:cNvSpPr>
          <p:nvPr>
            <p:ph sz="half" idx="1"/>
          </p:nvPr>
        </p:nvSpPr>
        <p:spPr>
          <a:xfrm>
            <a:off x="108311" y="2018361"/>
            <a:ext cx="4419384" cy="3576320"/>
          </a:xfrm>
        </p:spPr>
        <p:txBody>
          <a:bodyPr vert="horz" lIns="121920" tIns="60960" rIns="121920" bIns="60960" rtlCol="0">
            <a:noAutofit/>
          </a:bodyPr>
          <a:lstStyle/>
          <a:p>
            <a:pPr marL="0" indent="0">
              <a:buNone/>
            </a:pPr>
            <a:r>
              <a:rPr lang="en-US" dirty="0">
                <a:solidFill>
                  <a:schemeClr val="bg1"/>
                </a:solidFill>
              </a:rPr>
              <a:t>Typography helps to establish content hierarchy and tone as well as define key attributes of the brand. The following typefaces are in use for the</a:t>
            </a:r>
          </a:p>
          <a:p>
            <a:pPr marL="0" indent="0">
              <a:buNone/>
            </a:pPr>
            <a:r>
              <a:rPr lang="en-US" dirty="0">
                <a:solidFill>
                  <a:schemeClr val="bg1"/>
                </a:solidFill>
              </a:rPr>
              <a:t>Culture Reframed brand:</a:t>
            </a:r>
            <a:endParaRPr lang="en-US" sz="2200" b="1" i="1" dirty="0">
              <a:solidFill>
                <a:schemeClr val="bg1"/>
              </a:solidFill>
            </a:endParaRPr>
          </a:p>
        </p:txBody>
      </p:sp>
      <p:sp>
        <p:nvSpPr>
          <p:cNvPr id="3" name="TextBox 2">
            <a:extLst>
              <a:ext uri="{FF2B5EF4-FFF2-40B4-BE49-F238E27FC236}">
                <a16:creationId xmlns:a16="http://schemas.microsoft.com/office/drawing/2014/main" id="{AE23187A-A1D5-46AC-883F-12C0FBBBD20E}"/>
              </a:ext>
            </a:extLst>
          </p:cNvPr>
          <p:cNvSpPr txBox="1"/>
          <p:nvPr/>
        </p:nvSpPr>
        <p:spPr>
          <a:xfrm>
            <a:off x="4940300" y="26802"/>
            <a:ext cx="4152900" cy="2185214"/>
          </a:xfrm>
          <a:prstGeom prst="rect">
            <a:avLst/>
          </a:prstGeom>
          <a:noFill/>
        </p:spPr>
        <p:txBody>
          <a:bodyPr wrap="square" rtlCol="0">
            <a:spAutoFit/>
          </a:bodyPr>
          <a:lstStyle/>
          <a:p>
            <a:r>
              <a:rPr lang="en-US" sz="2800" b="1" dirty="0">
                <a:solidFill>
                  <a:srgbClr val="717271"/>
                </a:solidFill>
                <a:latin typeface="+mj-lt"/>
              </a:rPr>
              <a:t>TW Cen (MT)</a:t>
            </a:r>
          </a:p>
          <a:p>
            <a:r>
              <a:rPr lang="en-US" sz="2800" dirty="0">
                <a:solidFill>
                  <a:srgbClr val="717271"/>
                </a:solidFill>
                <a:latin typeface="+mj-lt"/>
              </a:rPr>
              <a:t>Regular/Bold</a:t>
            </a:r>
          </a:p>
          <a:p>
            <a:r>
              <a:rPr lang="en-US" dirty="0">
                <a:solidFill>
                  <a:srgbClr val="717271"/>
                </a:solidFill>
                <a:latin typeface="+mj-lt"/>
              </a:rPr>
              <a:t>ABCDEFGHIJKLMONPQRSTUVWXYZ</a:t>
            </a:r>
          </a:p>
          <a:p>
            <a:r>
              <a:rPr lang="en-US" dirty="0" err="1">
                <a:solidFill>
                  <a:srgbClr val="717271"/>
                </a:solidFill>
                <a:latin typeface="+mj-lt"/>
              </a:rPr>
              <a:t>abcdefghijklmnopqrstuvwxyz</a:t>
            </a:r>
            <a:endParaRPr lang="en-US" dirty="0">
              <a:solidFill>
                <a:srgbClr val="717271"/>
              </a:solidFill>
              <a:latin typeface="+mj-lt"/>
            </a:endParaRPr>
          </a:p>
          <a:p>
            <a:endParaRPr lang="en-US" sz="400" dirty="0">
              <a:solidFill>
                <a:srgbClr val="717271"/>
              </a:solidFill>
              <a:latin typeface="+mj-lt"/>
            </a:endParaRPr>
          </a:p>
          <a:p>
            <a:r>
              <a:rPr lang="en-US" b="1" dirty="0">
                <a:solidFill>
                  <a:srgbClr val="717271"/>
                </a:solidFill>
                <a:latin typeface="+mj-lt"/>
              </a:rPr>
              <a:t>ABCDEFGHIJKLMONPQRSTUVWXYZ</a:t>
            </a:r>
          </a:p>
          <a:p>
            <a:r>
              <a:rPr lang="en-US" b="1" dirty="0" err="1">
                <a:solidFill>
                  <a:srgbClr val="717271"/>
                </a:solidFill>
                <a:latin typeface="+mj-lt"/>
              </a:rPr>
              <a:t>abcdefghijklmnopqrstuvwxyz</a:t>
            </a:r>
            <a:endParaRPr lang="en-US" b="1" dirty="0">
              <a:solidFill>
                <a:srgbClr val="717271"/>
              </a:solidFill>
              <a:latin typeface="+mj-lt"/>
            </a:endParaRPr>
          </a:p>
          <a:p>
            <a:endParaRPr lang="en-US" sz="400" b="1" dirty="0">
              <a:solidFill>
                <a:srgbClr val="717271"/>
              </a:solidFill>
            </a:endParaRPr>
          </a:p>
        </p:txBody>
      </p:sp>
      <p:sp>
        <p:nvSpPr>
          <p:cNvPr id="4" name="TextBox 3">
            <a:extLst>
              <a:ext uri="{FF2B5EF4-FFF2-40B4-BE49-F238E27FC236}">
                <a16:creationId xmlns:a16="http://schemas.microsoft.com/office/drawing/2014/main" id="{1892228F-A8DD-49B0-9E34-22BE7DA3FAB9}"/>
              </a:ext>
            </a:extLst>
          </p:cNvPr>
          <p:cNvSpPr txBox="1"/>
          <p:nvPr/>
        </p:nvSpPr>
        <p:spPr>
          <a:xfrm>
            <a:off x="4940300" y="2336393"/>
            <a:ext cx="5156200" cy="2185214"/>
          </a:xfrm>
          <a:prstGeom prst="rect">
            <a:avLst/>
          </a:prstGeom>
          <a:noFill/>
        </p:spPr>
        <p:txBody>
          <a:bodyPr wrap="square" rtlCol="0">
            <a:spAutoFit/>
          </a:bodyPr>
          <a:lstStyle/>
          <a:p>
            <a:r>
              <a:rPr lang="en-US" sz="2800" dirty="0" err="1">
                <a:solidFill>
                  <a:srgbClr val="717271"/>
                </a:solidFill>
              </a:rPr>
              <a:t>Raleway</a:t>
            </a:r>
            <a:endParaRPr lang="en-US" sz="2800" dirty="0">
              <a:solidFill>
                <a:srgbClr val="717271"/>
              </a:solidFill>
            </a:endParaRPr>
          </a:p>
          <a:p>
            <a:r>
              <a:rPr lang="en-US" sz="2800" dirty="0">
                <a:solidFill>
                  <a:srgbClr val="717271"/>
                </a:solidFill>
              </a:rPr>
              <a:t>Regular/Bold</a:t>
            </a:r>
          </a:p>
          <a:p>
            <a:r>
              <a:rPr lang="en-US" dirty="0">
                <a:solidFill>
                  <a:srgbClr val="717271"/>
                </a:solidFill>
              </a:rPr>
              <a:t>ABCDEFGHIJKLMONPQRSTUVWXYZ</a:t>
            </a:r>
          </a:p>
          <a:p>
            <a:r>
              <a:rPr lang="en-US" dirty="0" err="1">
                <a:solidFill>
                  <a:srgbClr val="717271"/>
                </a:solidFill>
              </a:rPr>
              <a:t>abcdefghijklmnopqrstuvwxyz</a:t>
            </a:r>
            <a:endParaRPr lang="en-US" dirty="0">
              <a:solidFill>
                <a:srgbClr val="717271"/>
              </a:solidFill>
            </a:endParaRPr>
          </a:p>
          <a:p>
            <a:endParaRPr lang="en-US" sz="400" dirty="0">
              <a:solidFill>
                <a:srgbClr val="717271"/>
              </a:solidFill>
            </a:endParaRPr>
          </a:p>
          <a:p>
            <a:r>
              <a:rPr lang="en-US" b="1" dirty="0">
                <a:solidFill>
                  <a:srgbClr val="717271"/>
                </a:solidFill>
              </a:rPr>
              <a:t>ABCDEFGHIJKLMONPQRSTUVWXYZ</a:t>
            </a:r>
          </a:p>
          <a:p>
            <a:r>
              <a:rPr lang="en-US" b="1" dirty="0" err="1">
                <a:solidFill>
                  <a:srgbClr val="717271"/>
                </a:solidFill>
              </a:rPr>
              <a:t>abcdefghijklmnopqrstuvwxyz</a:t>
            </a:r>
            <a:endParaRPr lang="en-US" b="1" dirty="0">
              <a:solidFill>
                <a:srgbClr val="717271"/>
              </a:solidFill>
            </a:endParaRPr>
          </a:p>
          <a:p>
            <a:endParaRPr lang="en-US" sz="400" dirty="0">
              <a:solidFill>
                <a:srgbClr val="717271"/>
              </a:solidFill>
            </a:endParaRPr>
          </a:p>
        </p:txBody>
      </p:sp>
      <p:sp>
        <p:nvSpPr>
          <p:cNvPr id="31" name="TextBox 30">
            <a:extLst>
              <a:ext uri="{FF2B5EF4-FFF2-40B4-BE49-F238E27FC236}">
                <a16:creationId xmlns:a16="http://schemas.microsoft.com/office/drawing/2014/main" id="{AFDFF893-5452-4950-8670-114259256157}"/>
              </a:ext>
            </a:extLst>
          </p:cNvPr>
          <p:cNvSpPr txBox="1"/>
          <p:nvPr/>
        </p:nvSpPr>
        <p:spPr>
          <a:xfrm>
            <a:off x="4940300" y="4672786"/>
            <a:ext cx="7251700" cy="2185214"/>
          </a:xfrm>
          <a:prstGeom prst="rect">
            <a:avLst/>
          </a:prstGeom>
          <a:noFill/>
        </p:spPr>
        <p:txBody>
          <a:bodyPr wrap="square" rtlCol="0">
            <a:spAutoFit/>
          </a:bodyPr>
          <a:lstStyle/>
          <a:p>
            <a:r>
              <a:rPr lang="en-US" sz="2800" dirty="0">
                <a:solidFill>
                  <a:srgbClr val="717271"/>
                </a:solidFill>
                <a:latin typeface="Tw Cen MT" panose="020B0602020104020603" pitchFamily="34" charset="0"/>
              </a:rPr>
              <a:t>Typography In Use</a:t>
            </a:r>
          </a:p>
          <a:p>
            <a:r>
              <a:rPr lang="en-US" dirty="0">
                <a:solidFill>
                  <a:srgbClr val="717271"/>
                </a:solidFill>
                <a:latin typeface="Tw Cen MT" panose="020B0602020104020603" pitchFamily="34" charset="0"/>
              </a:rPr>
              <a:t>TW Cen (MT) is used for headers both print and web, typically in grey but also in orange, or white on a colored background.  HEADERS ARE OFTEN IN CAPS.</a:t>
            </a:r>
          </a:p>
          <a:p>
            <a:endParaRPr lang="en-US" dirty="0">
              <a:solidFill>
                <a:srgbClr val="717271"/>
              </a:solidFill>
            </a:endParaRPr>
          </a:p>
          <a:p>
            <a:r>
              <a:rPr lang="en-US" dirty="0" err="1">
                <a:solidFill>
                  <a:srgbClr val="717271"/>
                </a:solidFill>
              </a:rPr>
              <a:t>Raleway</a:t>
            </a:r>
            <a:r>
              <a:rPr lang="en-US" dirty="0">
                <a:solidFill>
                  <a:srgbClr val="717271"/>
                </a:solidFill>
              </a:rPr>
              <a:t> is used for body copy or paragraphs. Product colors may be used for targeted emphasis.</a:t>
            </a:r>
          </a:p>
        </p:txBody>
      </p:sp>
      <p:pic>
        <p:nvPicPr>
          <p:cNvPr id="10" name="Picture 9" descr="A close up of a logo&#10;&#10;Description generated with very high confidence">
            <a:extLst>
              <a:ext uri="{FF2B5EF4-FFF2-40B4-BE49-F238E27FC236}">
                <a16:creationId xmlns:a16="http://schemas.microsoft.com/office/drawing/2014/main" id="{9B42157D-C1B2-4399-8A6D-DE265B42C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80" y="5933684"/>
            <a:ext cx="1464655" cy="866682"/>
          </a:xfrm>
          <a:prstGeom prst="rect">
            <a:avLst/>
          </a:prstGeom>
        </p:spPr>
      </p:pic>
    </p:spTree>
    <p:extLst>
      <p:ext uri="{BB962C8B-B14F-4D97-AF65-F5344CB8AC3E}">
        <p14:creationId xmlns:p14="http://schemas.microsoft.com/office/powerpoint/2010/main" val="33370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5">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9"/>
          </a:xfrm>
          <a:prstGeom prst="rect">
            <a:avLst/>
          </a:prstGeom>
          <a:solidFill>
            <a:srgbClr val="E86D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40073" y="6925"/>
            <a:ext cx="4555861" cy="1676603"/>
          </a:xfrm>
        </p:spPr>
        <p:txBody>
          <a:bodyPr vert="horz" lIns="121920" tIns="60960" rIns="121920" bIns="60960" rtlCol="0" anchor="ctr">
            <a:normAutofit/>
          </a:bodyPr>
          <a:lstStyle/>
          <a:p>
            <a:pPr>
              <a:lnSpc>
                <a:spcPct val="90000"/>
              </a:lnSpc>
            </a:pPr>
            <a:r>
              <a:rPr lang="en-US" sz="4800" b="1" dirty="0">
                <a:solidFill>
                  <a:schemeClr val="bg1"/>
                </a:solidFill>
              </a:rPr>
              <a:t>Image Style</a:t>
            </a:r>
          </a:p>
        </p:txBody>
      </p:sp>
      <p:sp>
        <p:nvSpPr>
          <p:cNvPr id="5" name="Content Placeholder 4"/>
          <p:cNvSpPr>
            <a:spLocks noGrp="1"/>
          </p:cNvSpPr>
          <p:nvPr>
            <p:ph sz="half" idx="1"/>
          </p:nvPr>
        </p:nvSpPr>
        <p:spPr>
          <a:xfrm>
            <a:off x="108311" y="2018361"/>
            <a:ext cx="4419384" cy="3576320"/>
          </a:xfrm>
        </p:spPr>
        <p:txBody>
          <a:bodyPr vert="horz" lIns="121920" tIns="60960" rIns="121920" bIns="60960" rtlCol="0">
            <a:noAutofit/>
          </a:bodyPr>
          <a:lstStyle/>
          <a:p>
            <a:pPr marL="0" indent="0">
              <a:buNone/>
            </a:pPr>
            <a:r>
              <a:rPr lang="en-US" sz="2200" b="1" dirty="0">
                <a:solidFill>
                  <a:schemeClr val="bg1"/>
                </a:solidFill>
              </a:rPr>
              <a:t>Images should depict youth of various age, race, ethnicities and genders.  </a:t>
            </a:r>
          </a:p>
          <a:p>
            <a:pPr marL="0" indent="0">
              <a:buNone/>
            </a:pPr>
            <a:r>
              <a:rPr lang="en-US" sz="2200" b="1" dirty="0">
                <a:solidFill>
                  <a:schemeClr val="bg1"/>
                </a:solidFill>
              </a:rPr>
              <a:t>Different settings where technology will be used (schools, PCP offices…).</a:t>
            </a:r>
          </a:p>
          <a:p>
            <a:pPr marL="0" indent="0">
              <a:buNone/>
            </a:pPr>
            <a:endParaRPr lang="en-US" sz="2200" b="1" dirty="0">
              <a:solidFill>
                <a:schemeClr val="bg1"/>
              </a:solidFill>
            </a:endParaRPr>
          </a:p>
        </p:txBody>
      </p:sp>
      <p:pic>
        <p:nvPicPr>
          <p:cNvPr id="8" name="Picture 7" descr="A group of people posing for the camera&#10;&#10;Description generated with very high confidence">
            <a:extLst>
              <a:ext uri="{FF2B5EF4-FFF2-40B4-BE49-F238E27FC236}">
                <a16:creationId xmlns:a16="http://schemas.microsoft.com/office/drawing/2014/main" id="{E4F8070E-CFC4-4A75-B01F-2D10FB804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652" y="4794496"/>
            <a:ext cx="3007659" cy="2101934"/>
          </a:xfrm>
          <a:prstGeom prst="rect">
            <a:avLst/>
          </a:prstGeom>
        </p:spPr>
      </p:pic>
      <p:pic>
        <p:nvPicPr>
          <p:cNvPr id="10" name="Picture 9" descr="A picture containing person, ground, outdoor, boy&#10;&#10;Description generated with very high confidence">
            <a:extLst>
              <a:ext uri="{FF2B5EF4-FFF2-40B4-BE49-F238E27FC236}">
                <a16:creationId xmlns:a16="http://schemas.microsoft.com/office/drawing/2014/main" id="{A8DDBEBF-E4F5-4D30-86EC-F85C9CD93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6998" y="4648989"/>
            <a:ext cx="2832100" cy="2209011"/>
          </a:xfrm>
          <a:prstGeom prst="rect">
            <a:avLst/>
          </a:prstGeom>
        </p:spPr>
      </p:pic>
      <p:pic>
        <p:nvPicPr>
          <p:cNvPr id="12" name="Picture 11" descr="A person looking at the camera&#10;&#10;Description generated with very high confidence">
            <a:extLst>
              <a:ext uri="{FF2B5EF4-FFF2-40B4-BE49-F238E27FC236}">
                <a16:creationId xmlns:a16="http://schemas.microsoft.com/office/drawing/2014/main" id="{037DC970-5384-4923-A0CD-8FEA88F0E4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6998" y="2640196"/>
            <a:ext cx="2876804" cy="1917869"/>
          </a:xfrm>
          <a:prstGeom prst="rect">
            <a:avLst/>
          </a:prstGeom>
        </p:spPr>
      </p:pic>
      <p:pic>
        <p:nvPicPr>
          <p:cNvPr id="15" name="Picture 14" descr="A group of people posing for a photo&#10;&#10;Description generated with very high confidence">
            <a:extLst>
              <a:ext uri="{FF2B5EF4-FFF2-40B4-BE49-F238E27FC236}">
                <a16:creationId xmlns:a16="http://schemas.microsoft.com/office/drawing/2014/main" id="{04D7591B-4BD0-4E85-8B7C-CF5681DBBE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2724" y="6925"/>
            <a:ext cx="3772661" cy="2514600"/>
          </a:xfrm>
          <a:prstGeom prst="rect">
            <a:avLst/>
          </a:prstGeom>
        </p:spPr>
      </p:pic>
      <p:pic>
        <p:nvPicPr>
          <p:cNvPr id="17" name="Picture 16" descr="A group of people posing for the camera&#10;&#10;Description generated with very high confidence">
            <a:extLst>
              <a:ext uri="{FF2B5EF4-FFF2-40B4-BE49-F238E27FC236}">
                <a16:creationId xmlns:a16="http://schemas.microsoft.com/office/drawing/2014/main" id="{D5C4A641-E9AB-4545-B5C6-6D6388C292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2810" y="2580261"/>
            <a:ext cx="3240879" cy="2155499"/>
          </a:xfrm>
          <a:prstGeom prst="rect">
            <a:avLst/>
          </a:prstGeom>
        </p:spPr>
      </p:pic>
      <p:pic>
        <p:nvPicPr>
          <p:cNvPr id="19" name="Picture 18" descr="A group of people sitting around a car&#10;&#10;Description generated with very high confidence">
            <a:extLst>
              <a:ext uri="{FF2B5EF4-FFF2-40B4-BE49-F238E27FC236}">
                <a16:creationId xmlns:a16="http://schemas.microsoft.com/office/drawing/2014/main" id="{72A78207-8C67-4C38-A1D6-DA6BE198A9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8240" y="88431"/>
            <a:ext cx="2876804" cy="2433094"/>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5D5C769A-87D0-43BF-81F6-E2BCE1772D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4200" y="5933684"/>
            <a:ext cx="1464655" cy="866682"/>
          </a:xfrm>
          <a:prstGeom prst="rect">
            <a:avLst/>
          </a:prstGeom>
        </p:spPr>
      </p:pic>
    </p:spTree>
    <p:extLst>
      <p:ext uri="{BB962C8B-B14F-4D97-AF65-F5344CB8AC3E}">
        <p14:creationId xmlns:p14="http://schemas.microsoft.com/office/powerpoint/2010/main" val="164075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66699"/>
        </a:solidFill>
        <a:effectLst/>
      </p:bgPr>
    </p:bg>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5">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9"/>
          </a:xfrm>
          <a:prstGeom prst="rect">
            <a:avLst/>
          </a:prstGeom>
          <a:solidFill>
            <a:srgbClr val="E86D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63474" y="43692"/>
            <a:ext cx="4555861" cy="771045"/>
          </a:xfrm>
        </p:spPr>
        <p:txBody>
          <a:bodyPr vert="horz" lIns="121920" tIns="60960" rIns="121920" bIns="60960" rtlCol="0" anchor="ctr">
            <a:normAutofit fontScale="90000"/>
          </a:bodyPr>
          <a:lstStyle/>
          <a:p>
            <a:pPr>
              <a:lnSpc>
                <a:spcPct val="90000"/>
              </a:lnSpc>
            </a:pPr>
            <a:r>
              <a:rPr lang="en-US" sz="4800" b="1" dirty="0">
                <a:solidFill>
                  <a:schemeClr val="bg1"/>
                </a:solidFill>
              </a:rPr>
              <a:t>Tagline</a:t>
            </a:r>
          </a:p>
        </p:txBody>
      </p:sp>
      <p:sp>
        <p:nvSpPr>
          <p:cNvPr id="17" name="Title 1">
            <a:extLst>
              <a:ext uri="{FF2B5EF4-FFF2-40B4-BE49-F238E27FC236}">
                <a16:creationId xmlns:a16="http://schemas.microsoft.com/office/drawing/2014/main" id="{F843A7CA-A731-4D19-AF3C-0F6112694FBC}"/>
              </a:ext>
            </a:extLst>
          </p:cNvPr>
          <p:cNvSpPr txBox="1">
            <a:spLocks/>
          </p:cNvSpPr>
          <p:nvPr/>
        </p:nvSpPr>
        <p:spPr>
          <a:xfrm>
            <a:off x="63472" y="4556651"/>
            <a:ext cx="4555861" cy="1676603"/>
          </a:xfrm>
          <a:prstGeom prst="rect">
            <a:avLst/>
          </a:prstGeom>
        </p:spPr>
        <p:txBody>
          <a:bodyPr vert="horz" lIns="121920" tIns="60960" rIns="121920" bIns="60960" rtlCol="0" anchor="ctr">
            <a:normAutofit fontScale="40000" lnSpcReduction="20000"/>
          </a:bodyPr>
          <a:lstStyle>
            <a:lvl1pPr algn="ctr" defTabSz="1219170" rtl="0" eaLnBrk="1" latinLnBrk="0" hangingPunct="1">
              <a:spcBef>
                <a:spcPct val="0"/>
              </a:spcBef>
              <a:buNone/>
              <a:defRPr sz="5867" b="0" i="0" u="none" kern="1200">
                <a:solidFill>
                  <a:schemeClr val="accent2"/>
                </a:solidFill>
                <a:latin typeface="+mj-lt"/>
                <a:ea typeface="+mj-ea"/>
                <a:cs typeface="+mj-cs"/>
              </a:defRPr>
            </a:lvl1pPr>
          </a:lstStyle>
          <a:p>
            <a:pPr>
              <a:lnSpc>
                <a:spcPct val="90000"/>
              </a:lnSpc>
            </a:pPr>
            <a:r>
              <a:rPr lang="en-US" dirty="0">
                <a:solidFill>
                  <a:schemeClr val="bg1"/>
                </a:solidFill>
                <a:latin typeface="+mn-lt"/>
              </a:rPr>
              <a:t>P4C equips professionals, parents and youth with tools that unite empowered voices to positively impact youth risky behaviors and health. </a:t>
            </a:r>
            <a:endParaRPr lang="en-US" sz="4800" b="1" dirty="0">
              <a:solidFill>
                <a:schemeClr val="bg1"/>
              </a:solidFill>
              <a:latin typeface="+mn-lt"/>
            </a:endParaRPr>
          </a:p>
        </p:txBody>
      </p:sp>
      <p:sp>
        <p:nvSpPr>
          <p:cNvPr id="11" name="Rectangle 10">
            <a:extLst>
              <a:ext uri="{FF2B5EF4-FFF2-40B4-BE49-F238E27FC236}">
                <a16:creationId xmlns:a16="http://schemas.microsoft.com/office/drawing/2014/main" id="{F3740CC7-AC31-49EA-A44B-E3AFBBDC24ED}"/>
              </a:ext>
            </a:extLst>
          </p:cNvPr>
          <p:cNvSpPr/>
          <p:nvPr/>
        </p:nvSpPr>
        <p:spPr>
          <a:xfrm>
            <a:off x="4905988" y="433213"/>
            <a:ext cx="6981579" cy="6290953"/>
          </a:xfrm>
          <a:prstGeom prst="rect">
            <a:avLst/>
          </a:prstGeom>
        </p:spPr>
        <p:txBody>
          <a:bodyPr wrap="square">
            <a:spAutoFit/>
          </a:bodyPr>
          <a:lstStyle/>
          <a:p>
            <a:pPr algn="ctr">
              <a:lnSpc>
                <a:spcPct val="107000"/>
              </a:lnSpc>
              <a:spcAft>
                <a:spcPts val="800"/>
              </a:spcAft>
            </a:pPr>
            <a:r>
              <a:rPr lang="en-US" sz="4800" dirty="0">
                <a:solidFill>
                  <a:srgbClr val="E86D1F"/>
                </a:solidFill>
                <a:latin typeface="+mj-lt"/>
                <a:ea typeface="Calibri" panose="020F0502020204030204" pitchFamily="34" charset="0"/>
                <a:cs typeface="Times New Roman" panose="02020603050405020304" pitchFamily="18" charset="0"/>
              </a:rPr>
              <a:t>Mission and Purpose</a:t>
            </a:r>
          </a:p>
          <a:p>
            <a:pPr>
              <a:lnSpc>
                <a:spcPct val="107000"/>
              </a:lnSpc>
              <a:spcAft>
                <a:spcPts val="800"/>
              </a:spcAft>
            </a:pPr>
            <a:endParaRPr lang="en-US" sz="400" dirty="0">
              <a:solidFill>
                <a:srgbClr val="E86D1F"/>
              </a:solidFill>
              <a:ea typeface="Calibri" panose="020F0502020204030204" pitchFamily="34" charset="0"/>
              <a:cs typeface="Times New Roman" panose="02020603050405020304" pitchFamily="18" charset="0"/>
            </a:endParaRPr>
          </a:p>
          <a:p>
            <a:pPr>
              <a:lnSpc>
                <a:spcPct val="107000"/>
              </a:lnSpc>
              <a:spcAft>
                <a:spcPts val="800"/>
              </a:spcAft>
            </a:pPr>
            <a:r>
              <a:rPr lang="en-US" sz="2400" dirty="0">
                <a:solidFill>
                  <a:srgbClr val="E86D1F"/>
                </a:solidFill>
                <a:ea typeface="Calibri" panose="020F0502020204030204" pitchFamily="34" charset="0"/>
                <a:cs typeface="Times New Roman" panose="02020603050405020304" pitchFamily="18" charset="0"/>
              </a:rPr>
              <a:t>P4C</a:t>
            </a:r>
            <a:r>
              <a:rPr lang="en-US" sz="2400" dirty="0">
                <a:solidFill>
                  <a:srgbClr val="717271"/>
                </a:solidFill>
                <a:ea typeface="Calibri" panose="020F0502020204030204" pitchFamily="34" charset="0"/>
                <a:cs typeface="Times New Roman" panose="02020603050405020304" pitchFamily="18" charset="0"/>
              </a:rPr>
              <a:t> provides opportunity for youth voice and honest disclosure. We do this by identifying risks and providing resources and support through technology that bridges the gap between professionals, parents and youth. Did you know? </a:t>
            </a:r>
            <a:r>
              <a:rPr lang="en-US" sz="2400" dirty="0">
                <a:solidFill>
                  <a:srgbClr val="E86D1F"/>
                </a:solidFill>
                <a:ea typeface="Calibri" panose="020F0502020204030204" pitchFamily="34" charset="0"/>
                <a:cs typeface="Times New Roman" panose="02020603050405020304" pitchFamily="18" charset="0"/>
              </a:rPr>
              <a:t>3 out of 4 teen deaths are due to risky behaviors </a:t>
            </a:r>
            <a:r>
              <a:rPr lang="en-US" sz="2400" dirty="0">
                <a:solidFill>
                  <a:srgbClr val="717271"/>
                </a:solidFill>
                <a:ea typeface="Calibri" panose="020F0502020204030204" pitchFamily="34" charset="0"/>
                <a:cs typeface="Times New Roman" panose="02020603050405020304" pitchFamily="18" charset="0"/>
              </a:rPr>
              <a:t>like texting and driving, suicide and substance use. </a:t>
            </a:r>
            <a:r>
              <a:rPr lang="en-US" sz="2400" dirty="0">
                <a:solidFill>
                  <a:srgbClr val="E86D1F"/>
                </a:solidFill>
                <a:ea typeface="Calibri" panose="020F0502020204030204" pitchFamily="34" charset="0"/>
                <a:cs typeface="Times New Roman" panose="02020603050405020304" pitchFamily="18" charset="0"/>
              </a:rPr>
              <a:t>P4C</a:t>
            </a:r>
            <a:r>
              <a:rPr lang="en-US" sz="2400" dirty="0">
                <a:solidFill>
                  <a:srgbClr val="717271"/>
                </a:solidFill>
                <a:ea typeface="Calibri" panose="020F0502020204030204" pitchFamily="34" charset="0"/>
                <a:cs typeface="Times New Roman" panose="02020603050405020304" pitchFamily="18" charset="0"/>
              </a:rPr>
              <a:t> equips professionals and parents to positively influence the lives of youth. This is important because during adolescence there is a deficiency in preventative services, risk education and progressive care that empowers youth to make healthy, lifelong decisions.</a:t>
            </a:r>
          </a:p>
        </p:txBody>
      </p:sp>
      <p:pic>
        <p:nvPicPr>
          <p:cNvPr id="8" name="Picture 7" descr="A close up of a logo&#10;&#10;Description generated with very high confidence">
            <a:extLst>
              <a:ext uri="{FF2B5EF4-FFF2-40B4-BE49-F238E27FC236}">
                <a16:creationId xmlns:a16="http://schemas.microsoft.com/office/drawing/2014/main" id="{C8F35F1C-EE5C-463C-985E-1A29F5B2A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80" y="5918444"/>
            <a:ext cx="1464655" cy="866682"/>
          </a:xfrm>
          <a:prstGeom prst="rect">
            <a:avLst/>
          </a:prstGeom>
        </p:spPr>
      </p:pic>
      <p:sp>
        <p:nvSpPr>
          <p:cNvPr id="3" name="TextBox 2">
            <a:extLst>
              <a:ext uri="{FF2B5EF4-FFF2-40B4-BE49-F238E27FC236}">
                <a16:creationId xmlns:a16="http://schemas.microsoft.com/office/drawing/2014/main" id="{F513D9C2-D80A-4E01-863C-6FEBC931D2BE}"/>
              </a:ext>
            </a:extLst>
          </p:cNvPr>
          <p:cNvSpPr txBox="1"/>
          <p:nvPr/>
        </p:nvSpPr>
        <p:spPr>
          <a:xfrm>
            <a:off x="-122664" y="823218"/>
            <a:ext cx="5241073" cy="424732"/>
          </a:xfrm>
          <a:prstGeom prst="rect">
            <a:avLst/>
          </a:prstGeom>
          <a:noFill/>
        </p:spPr>
        <p:txBody>
          <a:bodyPr wrap="square" rtlCol="0">
            <a:spAutoFit/>
          </a:bodyPr>
          <a:lstStyle/>
          <a:p>
            <a:pPr marL="114300" marR="485775">
              <a:lnSpc>
                <a:spcPct val="120000"/>
              </a:lnSpc>
              <a:spcBef>
                <a:spcPts val="0"/>
              </a:spcBef>
              <a:spcAft>
                <a:spcPts val="800"/>
              </a:spcAft>
            </a:pPr>
            <a:r>
              <a:rPr lang="en-US" dirty="0">
                <a:solidFill>
                  <a:schemeClr val="bg1"/>
                </a:solidFill>
              </a:rPr>
              <a:t>Identify. Connect. Prevent Risky Behaviors.</a:t>
            </a:r>
          </a:p>
        </p:txBody>
      </p:sp>
      <p:sp>
        <p:nvSpPr>
          <p:cNvPr id="9" name="Title 1">
            <a:extLst>
              <a:ext uri="{FF2B5EF4-FFF2-40B4-BE49-F238E27FC236}">
                <a16:creationId xmlns:a16="http://schemas.microsoft.com/office/drawing/2014/main" id="{20DB34CA-39B9-40B9-95D7-1A16C5FB804F}"/>
              </a:ext>
            </a:extLst>
          </p:cNvPr>
          <p:cNvSpPr txBox="1">
            <a:spLocks/>
          </p:cNvSpPr>
          <p:nvPr/>
        </p:nvSpPr>
        <p:spPr>
          <a:xfrm>
            <a:off x="63473" y="1300121"/>
            <a:ext cx="4555861" cy="771045"/>
          </a:xfrm>
          <a:prstGeom prst="rect">
            <a:avLst/>
          </a:prstGeom>
        </p:spPr>
        <p:txBody>
          <a:bodyPr vert="horz" lIns="121920" tIns="60960" rIns="121920" bIns="60960" rtlCol="0" anchor="ctr">
            <a:normAutofit fontScale="97500"/>
          </a:bodyPr>
          <a:lstStyle>
            <a:lvl1pPr algn="ctr" defTabSz="1219170" rtl="0" eaLnBrk="1" latinLnBrk="0" hangingPunct="1">
              <a:spcBef>
                <a:spcPct val="0"/>
              </a:spcBef>
              <a:buNone/>
              <a:defRPr sz="5867" b="0" i="0" u="none" kern="1200">
                <a:solidFill>
                  <a:schemeClr val="accent2"/>
                </a:solidFill>
                <a:latin typeface="+mj-lt"/>
                <a:ea typeface="+mj-ea"/>
                <a:cs typeface="+mj-cs"/>
              </a:defRPr>
            </a:lvl1pPr>
          </a:lstStyle>
          <a:p>
            <a:pPr>
              <a:lnSpc>
                <a:spcPct val="90000"/>
              </a:lnSpc>
            </a:pPr>
            <a:r>
              <a:rPr lang="en-US" sz="4800" b="1" dirty="0">
                <a:solidFill>
                  <a:schemeClr val="bg1"/>
                </a:solidFill>
              </a:rPr>
              <a:t>One liner</a:t>
            </a:r>
          </a:p>
        </p:txBody>
      </p:sp>
      <p:sp>
        <p:nvSpPr>
          <p:cNvPr id="4" name="Rectangle 3">
            <a:extLst>
              <a:ext uri="{FF2B5EF4-FFF2-40B4-BE49-F238E27FC236}">
                <a16:creationId xmlns:a16="http://schemas.microsoft.com/office/drawing/2014/main" id="{F452F555-DEF0-4AF8-AF20-965910DC74F4}"/>
              </a:ext>
            </a:extLst>
          </p:cNvPr>
          <p:cNvSpPr/>
          <p:nvPr/>
        </p:nvSpPr>
        <p:spPr>
          <a:xfrm>
            <a:off x="0" y="1977735"/>
            <a:ext cx="4636008" cy="2215991"/>
          </a:xfrm>
          <a:prstGeom prst="rect">
            <a:avLst/>
          </a:prstGeom>
        </p:spPr>
        <p:txBody>
          <a:bodyPr wrap="square">
            <a:spAutoFit/>
          </a:bodyPr>
          <a:lstStyle/>
          <a:p>
            <a:pPr algn="ctr"/>
            <a:r>
              <a:rPr lang="en-US" sz="2300" dirty="0">
                <a:solidFill>
                  <a:schemeClr val="bg1"/>
                </a:solidFill>
              </a:rPr>
              <a:t>Possibilities for Change delivers practical, evidence-based tools and workshops to help professionals and parents effectively identify risky behaviors and save lives. </a:t>
            </a:r>
          </a:p>
        </p:txBody>
      </p:sp>
      <p:sp>
        <p:nvSpPr>
          <p:cNvPr id="12" name="Title 1">
            <a:extLst>
              <a:ext uri="{FF2B5EF4-FFF2-40B4-BE49-F238E27FC236}">
                <a16:creationId xmlns:a16="http://schemas.microsoft.com/office/drawing/2014/main" id="{CBF12F64-8527-4BBA-B0F3-EE1DFD2817E3}"/>
              </a:ext>
            </a:extLst>
          </p:cNvPr>
          <p:cNvSpPr txBox="1">
            <a:spLocks/>
          </p:cNvSpPr>
          <p:nvPr/>
        </p:nvSpPr>
        <p:spPr>
          <a:xfrm>
            <a:off x="46797" y="4068520"/>
            <a:ext cx="4555861" cy="771045"/>
          </a:xfrm>
          <a:prstGeom prst="rect">
            <a:avLst/>
          </a:prstGeom>
        </p:spPr>
        <p:txBody>
          <a:bodyPr vert="horz" lIns="121920" tIns="60960" rIns="121920" bIns="60960" rtlCol="0" anchor="ctr">
            <a:normAutofit fontScale="97500"/>
          </a:bodyPr>
          <a:lstStyle>
            <a:lvl1pPr algn="ctr" defTabSz="1219170" rtl="0" eaLnBrk="1" latinLnBrk="0" hangingPunct="1">
              <a:spcBef>
                <a:spcPct val="0"/>
              </a:spcBef>
              <a:buNone/>
              <a:defRPr sz="5867" b="0" i="0" u="none" kern="1200">
                <a:solidFill>
                  <a:schemeClr val="accent2"/>
                </a:solidFill>
                <a:latin typeface="+mj-lt"/>
                <a:ea typeface="+mj-ea"/>
                <a:cs typeface="+mj-cs"/>
              </a:defRPr>
            </a:lvl1pPr>
          </a:lstStyle>
          <a:p>
            <a:pPr>
              <a:lnSpc>
                <a:spcPct val="90000"/>
              </a:lnSpc>
            </a:pPr>
            <a:r>
              <a:rPr lang="en-US" sz="4800" b="1" dirty="0">
                <a:solidFill>
                  <a:schemeClr val="bg1"/>
                </a:solidFill>
              </a:rPr>
              <a:t>Vision</a:t>
            </a:r>
          </a:p>
        </p:txBody>
      </p:sp>
    </p:spTree>
    <p:extLst>
      <p:ext uri="{BB962C8B-B14F-4D97-AF65-F5344CB8AC3E}">
        <p14:creationId xmlns:p14="http://schemas.microsoft.com/office/powerpoint/2010/main" val="2315399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DB9FE20-8853-4FDC-BD41-2D9EFEA938F0}"/>
              </a:ext>
            </a:extLst>
          </p:cNvPr>
          <p:cNvSpPr/>
          <p:nvPr/>
        </p:nvSpPr>
        <p:spPr>
          <a:xfrm>
            <a:off x="8291562" y="1856616"/>
            <a:ext cx="3722638" cy="2156584"/>
          </a:xfrm>
          <a:prstGeom prst="rect">
            <a:avLst/>
          </a:prstGeom>
          <a:solidFill>
            <a:srgbClr val="E86D1F"/>
          </a:solidFill>
          <a:ln>
            <a:solidFill>
              <a:srgbClr val="E86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5">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9"/>
          </a:xfrm>
          <a:prstGeom prst="rect">
            <a:avLst/>
          </a:prstGeom>
          <a:solidFill>
            <a:srgbClr val="E86D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40073" y="6925"/>
            <a:ext cx="4555861" cy="1476187"/>
          </a:xfrm>
        </p:spPr>
        <p:txBody>
          <a:bodyPr vert="horz" lIns="121920" tIns="60960" rIns="121920" bIns="60960" rtlCol="0" anchor="ctr">
            <a:normAutofit/>
          </a:bodyPr>
          <a:lstStyle/>
          <a:p>
            <a:pPr>
              <a:lnSpc>
                <a:spcPct val="90000"/>
              </a:lnSpc>
            </a:pPr>
            <a:r>
              <a:rPr lang="en-US" sz="4800" b="1" dirty="0">
                <a:solidFill>
                  <a:schemeClr val="bg1"/>
                </a:solidFill>
              </a:rPr>
              <a:t>Logo</a:t>
            </a:r>
          </a:p>
        </p:txBody>
      </p:sp>
      <p:sp>
        <p:nvSpPr>
          <p:cNvPr id="5" name="Content Placeholder 4"/>
          <p:cNvSpPr>
            <a:spLocks noGrp="1"/>
          </p:cNvSpPr>
          <p:nvPr>
            <p:ph sz="half" idx="1"/>
          </p:nvPr>
        </p:nvSpPr>
        <p:spPr>
          <a:xfrm>
            <a:off x="41181" y="1075109"/>
            <a:ext cx="4419384" cy="3576320"/>
          </a:xfrm>
        </p:spPr>
        <p:txBody>
          <a:bodyPr vert="horz" lIns="121920" tIns="60960" rIns="121920" bIns="60960" rtlCol="0">
            <a:noAutofit/>
          </a:bodyPr>
          <a:lstStyle/>
          <a:p>
            <a:pPr marL="0" lvl="0" indent="0" defTabSz="457200">
              <a:spcBef>
                <a:spcPts val="0"/>
              </a:spcBef>
              <a:spcAft>
                <a:spcPts val="600"/>
              </a:spcAft>
              <a:buNone/>
            </a:pPr>
            <a:r>
              <a:rPr lang="en-US" sz="2200" b="1" i="1" dirty="0">
                <a:solidFill>
                  <a:schemeClr val="bg1"/>
                </a:solidFill>
              </a:rPr>
              <a:t>All logo variations are shown here.</a:t>
            </a:r>
          </a:p>
          <a:p>
            <a:pPr marL="0" lvl="0" indent="0" defTabSz="457200">
              <a:spcBef>
                <a:spcPts val="0"/>
              </a:spcBef>
              <a:spcAft>
                <a:spcPts val="600"/>
              </a:spcAft>
              <a:buNone/>
            </a:pPr>
            <a:endParaRPr lang="en-US" sz="800" b="1" i="1" dirty="0">
              <a:solidFill>
                <a:schemeClr val="bg1"/>
              </a:solidFill>
            </a:endParaRPr>
          </a:p>
          <a:p>
            <a:pPr marL="0" lvl="0" indent="0" defTabSz="457200">
              <a:spcBef>
                <a:spcPts val="0"/>
              </a:spcBef>
              <a:spcAft>
                <a:spcPts val="600"/>
              </a:spcAft>
              <a:buNone/>
            </a:pPr>
            <a:r>
              <a:rPr lang="en-US" sz="2200" b="1" i="1" dirty="0">
                <a:solidFill>
                  <a:schemeClr val="bg1"/>
                </a:solidFill>
              </a:rPr>
              <a:t>Primary logo is used on letterhead, first slide on slide deck, mass emails, one pagers/information sheets, white papers, case studies. </a:t>
            </a:r>
          </a:p>
          <a:p>
            <a:pPr marL="0" lvl="0" indent="0" defTabSz="457200">
              <a:spcBef>
                <a:spcPts val="0"/>
              </a:spcBef>
              <a:spcAft>
                <a:spcPts val="600"/>
              </a:spcAft>
              <a:buNone/>
            </a:pPr>
            <a:endParaRPr lang="en-US" sz="800" b="1" i="1" dirty="0">
              <a:solidFill>
                <a:schemeClr val="bg1"/>
              </a:solidFill>
            </a:endParaRPr>
          </a:p>
          <a:p>
            <a:pPr marL="0" lvl="0" indent="0" defTabSz="457200">
              <a:spcBef>
                <a:spcPts val="0"/>
              </a:spcBef>
              <a:spcAft>
                <a:spcPts val="600"/>
              </a:spcAft>
              <a:buNone/>
            </a:pPr>
            <a:r>
              <a:rPr lang="en-US" sz="2200" b="1" i="1" dirty="0">
                <a:solidFill>
                  <a:schemeClr val="bg1"/>
                </a:solidFill>
              </a:rPr>
              <a:t>Secondary logo is used on social media, email signatures, slide decks.</a:t>
            </a:r>
          </a:p>
          <a:p>
            <a:pPr marL="0" lvl="0" indent="0" defTabSz="457200">
              <a:spcBef>
                <a:spcPts val="0"/>
              </a:spcBef>
              <a:spcAft>
                <a:spcPts val="600"/>
              </a:spcAft>
              <a:buNone/>
            </a:pPr>
            <a:endParaRPr lang="en-US" sz="800" b="1" i="1" dirty="0">
              <a:solidFill>
                <a:schemeClr val="bg1"/>
              </a:solidFill>
            </a:endParaRPr>
          </a:p>
          <a:p>
            <a:pPr marL="0" lvl="0" indent="0" defTabSz="457200">
              <a:spcBef>
                <a:spcPts val="0"/>
              </a:spcBef>
              <a:spcAft>
                <a:spcPts val="600"/>
              </a:spcAft>
              <a:buNone/>
            </a:pPr>
            <a:r>
              <a:rPr lang="en-US" sz="2200" b="1" i="1" dirty="0">
                <a:solidFill>
                  <a:schemeClr val="bg1"/>
                </a:solidFill>
              </a:rPr>
              <a:t>RAAPS logo is used on RAAPS specific marketing outreach</a:t>
            </a:r>
            <a:r>
              <a:rPr lang="en-US" sz="2400" b="1" i="1" dirty="0">
                <a:solidFill>
                  <a:schemeClr val="bg1"/>
                </a:solidFill>
              </a:rPr>
              <a:t>.</a:t>
            </a:r>
          </a:p>
        </p:txBody>
      </p:sp>
      <p:sp>
        <p:nvSpPr>
          <p:cNvPr id="3" name="TextBox 2">
            <a:extLst>
              <a:ext uri="{FF2B5EF4-FFF2-40B4-BE49-F238E27FC236}">
                <a16:creationId xmlns:a16="http://schemas.microsoft.com/office/drawing/2014/main" id="{F20313D1-BE25-4800-AE7B-6B096D4896D9}"/>
              </a:ext>
            </a:extLst>
          </p:cNvPr>
          <p:cNvSpPr txBox="1"/>
          <p:nvPr/>
        </p:nvSpPr>
        <p:spPr>
          <a:xfrm>
            <a:off x="5782949" y="41329"/>
            <a:ext cx="2273300" cy="369332"/>
          </a:xfrm>
          <a:prstGeom prst="rect">
            <a:avLst/>
          </a:prstGeom>
          <a:noFill/>
        </p:spPr>
        <p:txBody>
          <a:bodyPr wrap="square" rtlCol="0">
            <a:spAutoFit/>
          </a:bodyPr>
          <a:lstStyle/>
          <a:p>
            <a:r>
              <a:rPr lang="en-US" dirty="0">
                <a:solidFill>
                  <a:srgbClr val="717271"/>
                </a:solidFill>
              </a:rPr>
              <a:t>Primary logo:</a:t>
            </a:r>
          </a:p>
        </p:txBody>
      </p:sp>
      <p:sp>
        <p:nvSpPr>
          <p:cNvPr id="15" name="TextBox 14">
            <a:extLst>
              <a:ext uri="{FF2B5EF4-FFF2-40B4-BE49-F238E27FC236}">
                <a16:creationId xmlns:a16="http://schemas.microsoft.com/office/drawing/2014/main" id="{F6EEF3C0-A13B-4309-836E-ABE8231CDAE2}"/>
              </a:ext>
            </a:extLst>
          </p:cNvPr>
          <p:cNvSpPr txBox="1"/>
          <p:nvPr/>
        </p:nvSpPr>
        <p:spPr>
          <a:xfrm>
            <a:off x="5868672" y="2310448"/>
            <a:ext cx="2273300" cy="369332"/>
          </a:xfrm>
          <a:prstGeom prst="rect">
            <a:avLst/>
          </a:prstGeom>
          <a:noFill/>
        </p:spPr>
        <p:txBody>
          <a:bodyPr wrap="square" rtlCol="0">
            <a:spAutoFit/>
          </a:bodyPr>
          <a:lstStyle/>
          <a:p>
            <a:r>
              <a:rPr lang="en-US" dirty="0">
                <a:solidFill>
                  <a:srgbClr val="717271"/>
                </a:solidFill>
              </a:rPr>
              <a:t>Secondary logo:</a:t>
            </a:r>
          </a:p>
        </p:txBody>
      </p:sp>
      <p:sp>
        <p:nvSpPr>
          <p:cNvPr id="16" name="TextBox 15">
            <a:extLst>
              <a:ext uri="{FF2B5EF4-FFF2-40B4-BE49-F238E27FC236}">
                <a16:creationId xmlns:a16="http://schemas.microsoft.com/office/drawing/2014/main" id="{66E1325A-F364-4156-B16C-0DE33B1CEC07}"/>
              </a:ext>
            </a:extLst>
          </p:cNvPr>
          <p:cNvSpPr txBox="1"/>
          <p:nvPr/>
        </p:nvSpPr>
        <p:spPr>
          <a:xfrm>
            <a:off x="5901123" y="4654874"/>
            <a:ext cx="2273300" cy="369332"/>
          </a:xfrm>
          <a:prstGeom prst="rect">
            <a:avLst/>
          </a:prstGeom>
          <a:noFill/>
        </p:spPr>
        <p:txBody>
          <a:bodyPr wrap="square" rtlCol="0">
            <a:spAutoFit/>
          </a:bodyPr>
          <a:lstStyle/>
          <a:p>
            <a:r>
              <a:rPr lang="en-US" dirty="0">
                <a:solidFill>
                  <a:srgbClr val="717271"/>
                </a:solidFill>
              </a:rPr>
              <a:t>RAAPS logo:</a:t>
            </a:r>
          </a:p>
        </p:txBody>
      </p:sp>
      <p:pic>
        <p:nvPicPr>
          <p:cNvPr id="17" name="Picture 16" descr="A close up of a logo&#10;&#10;Description generated with very high confidence">
            <a:extLst>
              <a:ext uri="{FF2B5EF4-FFF2-40B4-BE49-F238E27FC236}">
                <a16:creationId xmlns:a16="http://schemas.microsoft.com/office/drawing/2014/main" id="{3E97FAC5-D827-4144-A521-57EEB5AE8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123" y="5037199"/>
            <a:ext cx="5419355" cy="1271019"/>
          </a:xfrm>
          <a:prstGeom prst="rect">
            <a:avLst/>
          </a:prstGeom>
        </p:spPr>
      </p:pic>
      <p:sp>
        <p:nvSpPr>
          <p:cNvPr id="18" name="Rectangle 17">
            <a:extLst>
              <a:ext uri="{FF2B5EF4-FFF2-40B4-BE49-F238E27FC236}">
                <a16:creationId xmlns:a16="http://schemas.microsoft.com/office/drawing/2014/main" id="{3AEA33D8-B6EF-4DB4-9D32-67FBAF89B513}"/>
              </a:ext>
            </a:extLst>
          </p:cNvPr>
          <p:cNvSpPr/>
          <p:nvPr/>
        </p:nvSpPr>
        <p:spPr>
          <a:xfrm>
            <a:off x="5782949" y="481036"/>
            <a:ext cx="2508613" cy="688698"/>
          </a:xfrm>
          <a:prstGeom prst="rect">
            <a:avLst/>
          </a:prstGeom>
          <a:solidFill>
            <a:srgbClr val="E86D1F"/>
          </a:solidFill>
          <a:ln>
            <a:solidFill>
              <a:srgbClr val="E86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CBFE4DC-BDE6-454F-BCE0-6076E9EE0503}"/>
              </a:ext>
            </a:extLst>
          </p:cNvPr>
          <p:cNvSpPr txBox="1"/>
          <p:nvPr/>
        </p:nvSpPr>
        <p:spPr>
          <a:xfrm>
            <a:off x="5850202" y="1129625"/>
            <a:ext cx="2607877" cy="646331"/>
          </a:xfrm>
          <a:prstGeom prst="rect">
            <a:avLst/>
          </a:prstGeom>
          <a:noFill/>
        </p:spPr>
        <p:txBody>
          <a:bodyPr wrap="square" rtlCol="0">
            <a:spAutoFit/>
          </a:bodyPr>
          <a:lstStyle/>
          <a:p>
            <a:r>
              <a:rPr lang="en-US" dirty="0">
                <a:solidFill>
                  <a:srgbClr val="717271"/>
                </a:solidFill>
              </a:rPr>
              <a:t>Background should be product specific</a:t>
            </a:r>
          </a:p>
        </p:txBody>
      </p:sp>
      <p:pic>
        <p:nvPicPr>
          <p:cNvPr id="11" name="Picture 10" descr="A picture containing clipart&#10;&#10;Description generated with very high confidence">
            <a:extLst>
              <a:ext uri="{FF2B5EF4-FFF2-40B4-BE49-F238E27FC236}">
                <a16:creationId xmlns:a16="http://schemas.microsoft.com/office/drawing/2014/main" id="{6208981D-F13F-4B84-BEF1-C5EFC063F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221" y="2839587"/>
            <a:ext cx="2338202" cy="1383588"/>
          </a:xfrm>
          <a:prstGeom prst="rect">
            <a:avLst/>
          </a:prstGeom>
        </p:spPr>
      </p:pic>
      <p:grpSp>
        <p:nvGrpSpPr>
          <p:cNvPr id="27" name="Group 26">
            <a:extLst>
              <a:ext uri="{FF2B5EF4-FFF2-40B4-BE49-F238E27FC236}">
                <a16:creationId xmlns:a16="http://schemas.microsoft.com/office/drawing/2014/main" id="{C41602F8-73DD-439C-8F4F-B3C3C466FE2D}"/>
              </a:ext>
            </a:extLst>
          </p:cNvPr>
          <p:cNvGrpSpPr/>
          <p:nvPr/>
        </p:nvGrpSpPr>
        <p:grpSpPr>
          <a:xfrm>
            <a:off x="9101024" y="2902297"/>
            <a:ext cx="2728953" cy="1445956"/>
            <a:chOff x="9350184" y="2225949"/>
            <a:chExt cx="2728953" cy="1445956"/>
          </a:xfrm>
        </p:grpSpPr>
        <p:sp>
          <p:nvSpPr>
            <p:cNvPr id="26" name="Rectangle 25">
              <a:extLst>
                <a:ext uri="{FF2B5EF4-FFF2-40B4-BE49-F238E27FC236}">
                  <a16:creationId xmlns:a16="http://schemas.microsoft.com/office/drawing/2014/main" id="{5FFC9DEB-BBC6-4835-9F30-3A8CFE2FA07C}"/>
                </a:ext>
              </a:extLst>
            </p:cNvPr>
            <p:cNvSpPr/>
            <p:nvPr/>
          </p:nvSpPr>
          <p:spPr>
            <a:xfrm>
              <a:off x="9350184" y="2225949"/>
              <a:ext cx="2728953" cy="1445956"/>
            </a:xfrm>
            <a:prstGeom prst="rect">
              <a:avLst/>
            </a:prstGeom>
            <a:solidFill>
              <a:srgbClr val="E86D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lose up of a logo&#10;&#10;Description generated with very high confidence">
              <a:extLst>
                <a:ext uri="{FF2B5EF4-FFF2-40B4-BE49-F238E27FC236}">
                  <a16:creationId xmlns:a16="http://schemas.microsoft.com/office/drawing/2014/main" id="{F49B9018-B8EF-4F8D-A453-90CBCD217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0928" y="2317724"/>
              <a:ext cx="2116361" cy="1252317"/>
            </a:xfrm>
            <a:prstGeom prst="rect">
              <a:avLst/>
            </a:prstGeom>
          </p:spPr>
        </p:pic>
      </p:grpSp>
      <p:pic>
        <p:nvPicPr>
          <p:cNvPr id="28" name="Picture 27" descr="A close up of a logo&#10;&#10;Description generated with very high confidence">
            <a:extLst>
              <a:ext uri="{FF2B5EF4-FFF2-40B4-BE49-F238E27FC236}">
                <a16:creationId xmlns:a16="http://schemas.microsoft.com/office/drawing/2014/main" id="{FB6FCDC0-7FF8-492F-A4F5-3050259C1B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7700" y="6017779"/>
            <a:ext cx="1408234" cy="833296"/>
          </a:xfrm>
          <a:prstGeom prst="rect">
            <a:avLst/>
          </a:prstGeom>
        </p:spPr>
      </p:pic>
      <p:pic>
        <p:nvPicPr>
          <p:cNvPr id="10" name="Picture 9">
            <a:extLst>
              <a:ext uri="{FF2B5EF4-FFF2-40B4-BE49-F238E27FC236}">
                <a16:creationId xmlns:a16="http://schemas.microsoft.com/office/drawing/2014/main" id="{4719A430-0B47-45D7-A250-AF229612D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8485" y="277888"/>
            <a:ext cx="3022926" cy="993787"/>
          </a:xfrm>
          <a:prstGeom prst="rect">
            <a:avLst/>
          </a:prstGeom>
        </p:spPr>
      </p:pic>
      <p:pic>
        <p:nvPicPr>
          <p:cNvPr id="13" name="Picture 12">
            <a:extLst>
              <a:ext uri="{FF2B5EF4-FFF2-40B4-BE49-F238E27FC236}">
                <a16:creationId xmlns:a16="http://schemas.microsoft.com/office/drawing/2014/main" id="{94D43C8C-3D67-4615-A04D-63134CE53A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6221" y="437314"/>
            <a:ext cx="2277931" cy="748870"/>
          </a:xfrm>
          <a:prstGeom prst="rect">
            <a:avLst/>
          </a:prstGeom>
        </p:spPr>
      </p:pic>
    </p:spTree>
    <p:extLst>
      <p:ext uri="{BB962C8B-B14F-4D97-AF65-F5344CB8AC3E}">
        <p14:creationId xmlns:p14="http://schemas.microsoft.com/office/powerpoint/2010/main" val="227239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5">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9"/>
          </a:xfrm>
          <a:prstGeom prst="rect">
            <a:avLst/>
          </a:prstGeom>
          <a:solidFill>
            <a:srgbClr val="E86D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40073" y="6925"/>
            <a:ext cx="4555861" cy="1676603"/>
          </a:xfrm>
        </p:spPr>
        <p:txBody>
          <a:bodyPr vert="horz" lIns="121920" tIns="60960" rIns="121920" bIns="60960" rtlCol="0" anchor="ctr">
            <a:normAutofit/>
          </a:bodyPr>
          <a:lstStyle/>
          <a:p>
            <a:pPr>
              <a:lnSpc>
                <a:spcPct val="90000"/>
              </a:lnSpc>
            </a:pPr>
            <a:r>
              <a:rPr lang="en-US" sz="4800" b="1" dirty="0">
                <a:solidFill>
                  <a:schemeClr val="bg1"/>
                </a:solidFill>
              </a:rPr>
              <a:t>Colors</a:t>
            </a:r>
          </a:p>
        </p:txBody>
      </p:sp>
      <p:sp>
        <p:nvSpPr>
          <p:cNvPr id="5" name="Content Placeholder 4"/>
          <p:cNvSpPr>
            <a:spLocks noGrp="1"/>
          </p:cNvSpPr>
          <p:nvPr>
            <p:ph sz="half" idx="1"/>
          </p:nvPr>
        </p:nvSpPr>
        <p:spPr>
          <a:xfrm>
            <a:off x="136479" y="1640840"/>
            <a:ext cx="4419384" cy="3576320"/>
          </a:xfrm>
        </p:spPr>
        <p:txBody>
          <a:bodyPr vert="horz" lIns="121920" tIns="60960" rIns="121920" bIns="60960" rtlCol="0">
            <a:noAutofit/>
          </a:bodyPr>
          <a:lstStyle/>
          <a:p>
            <a:r>
              <a:rPr lang="en-US" sz="2200" dirty="0">
                <a:solidFill>
                  <a:schemeClr val="bg1"/>
                </a:solidFill>
              </a:rPr>
              <a:t>Each product has its own color</a:t>
            </a:r>
          </a:p>
          <a:p>
            <a:pPr marL="0" indent="0">
              <a:buNone/>
            </a:pPr>
            <a:endParaRPr lang="en-US" sz="2200" dirty="0">
              <a:solidFill>
                <a:schemeClr val="bg1"/>
              </a:solidFill>
            </a:endParaRPr>
          </a:p>
          <a:p>
            <a:r>
              <a:rPr lang="en-US" sz="2200" dirty="0">
                <a:solidFill>
                  <a:schemeClr val="bg1"/>
                </a:solidFill>
              </a:rPr>
              <a:t>Text is almost always in dark grey, with links in orange or green. If text is part of a slide deck/color block slide, text should be white</a:t>
            </a:r>
            <a:endParaRPr lang="en-US" sz="2200" b="1" i="1" dirty="0">
              <a:solidFill>
                <a:schemeClr val="bg1"/>
              </a:solidFill>
            </a:endParaRPr>
          </a:p>
        </p:txBody>
      </p:sp>
      <p:grpSp>
        <p:nvGrpSpPr>
          <p:cNvPr id="4" name="Group 3">
            <a:extLst>
              <a:ext uri="{FF2B5EF4-FFF2-40B4-BE49-F238E27FC236}">
                <a16:creationId xmlns:a16="http://schemas.microsoft.com/office/drawing/2014/main" id="{B5E09147-55A4-459C-9A4A-85B974980399}"/>
              </a:ext>
            </a:extLst>
          </p:cNvPr>
          <p:cNvGrpSpPr/>
          <p:nvPr/>
        </p:nvGrpSpPr>
        <p:grpSpPr>
          <a:xfrm>
            <a:off x="10446869" y="14650"/>
            <a:ext cx="1371207" cy="2828722"/>
            <a:chOff x="5309107" y="118706"/>
            <a:chExt cx="1371207" cy="2828722"/>
          </a:xfrm>
        </p:grpSpPr>
        <p:sp>
          <p:nvSpPr>
            <p:cNvPr id="21" name="Oval 20">
              <a:extLst>
                <a:ext uri="{FF2B5EF4-FFF2-40B4-BE49-F238E27FC236}">
                  <a16:creationId xmlns:a16="http://schemas.microsoft.com/office/drawing/2014/main" id="{05CC5DFF-5744-49EF-914B-B6BA6FA2C993}"/>
                </a:ext>
              </a:extLst>
            </p:cNvPr>
            <p:cNvSpPr/>
            <p:nvPr/>
          </p:nvSpPr>
          <p:spPr>
            <a:xfrm>
              <a:off x="5309107" y="118706"/>
              <a:ext cx="1346200" cy="1308100"/>
            </a:xfrm>
            <a:prstGeom prst="ellipse">
              <a:avLst/>
            </a:prstGeom>
            <a:solidFill>
              <a:srgbClr val="2B856D"/>
            </a:solidFill>
            <a:ln>
              <a:solidFill>
                <a:srgbClr val="2B85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BAAF308-A7AB-4213-8D36-794C0432450C}"/>
                </a:ext>
              </a:extLst>
            </p:cNvPr>
            <p:cNvSpPr txBox="1"/>
            <p:nvPr/>
          </p:nvSpPr>
          <p:spPr>
            <a:xfrm>
              <a:off x="5334113" y="1470100"/>
              <a:ext cx="1346201" cy="1477328"/>
            </a:xfrm>
            <a:prstGeom prst="rect">
              <a:avLst/>
            </a:prstGeom>
            <a:noFill/>
          </p:spPr>
          <p:txBody>
            <a:bodyPr wrap="square" rtlCol="0">
              <a:spAutoFit/>
            </a:bodyPr>
            <a:lstStyle/>
            <a:p>
              <a:pPr algn="ctr"/>
              <a:r>
                <a:rPr lang="en-US" dirty="0">
                  <a:solidFill>
                    <a:srgbClr val="717271"/>
                  </a:solidFill>
                </a:rPr>
                <a:t>MI Training</a:t>
              </a:r>
            </a:p>
            <a:p>
              <a:pPr algn="ctr"/>
              <a:r>
                <a:rPr lang="en-US" dirty="0">
                  <a:solidFill>
                    <a:srgbClr val="717271"/>
                  </a:solidFill>
                </a:rPr>
                <a:t>43</a:t>
              </a:r>
            </a:p>
            <a:p>
              <a:pPr algn="ctr"/>
              <a:r>
                <a:rPr lang="en-US" dirty="0">
                  <a:solidFill>
                    <a:srgbClr val="717271"/>
                  </a:solidFill>
                </a:rPr>
                <a:t>133</a:t>
              </a:r>
            </a:p>
            <a:p>
              <a:pPr algn="ctr"/>
              <a:r>
                <a:rPr lang="en-US" dirty="0">
                  <a:solidFill>
                    <a:srgbClr val="717271"/>
                  </a:solidFill>
                </a:rPr>
                <a:t>109</a:t>
              </a:r>
            </a:p>
            <a:p>
              <a:pPr algn="ctr"/>
              <a:r>
                <a:rPr lang="en-US" dirty="0">
                  <a:solidFill>
                    <a:srgbClr val="717271"/>
                  </a:solidFill>
                </a:rPr>
                <a:t>2b856d</a:t>
              </a:r>
            </a:p>
          </p:txBody>
        </p:sp>
      </p:grpSp>
      <p:grpSp>
        <p:nvGrpSpPr>
          <p:cNvPr id="7" name="Group 6">
            <a:extLst>
              <a:ext uri="{FF2B5EF4-FFF2-40B4-BE49-F238E27FC236}">
                <a16:creationId xmlns:a16="http://schemas.microsoft.com/office/drawing/2014/main" id="{896DAC60-035C-4250-A9A0-9822E82E40A5}"/>
              </a:ext>
            </a:extLst>
          </p:cNvPr>
          <p:cNvGrpSpPr/>
          <p:nvPr/>
        </p:nvGrpSpPr>
        <p:grpSpPr>
          <a:xfrm>
            <a:off x="9051770" y="5217160"/>
            <a:ext cx="1811364" cy="1645004"/>
            <a:chOff x="7904816" y="5527426"/>
            <a:chExt cx="1459992" cy="1308100"/>
          </a:xfrm>
        </p:grpSpPr>
        <p:sp>
          <p:nvSpPr>
            <p:cNvPr id="28" name="Oval 27">
              <a:extLst>
                <a:ext uri="{FF2B5EF4-FFF2-40B4-BE49-F238E27FC236}">
                  <a16:creationId xmlns:a16="http://schemas.microsoft.com/office/drawing/2014/main" id="{B09A6F5F-19B2-4AD9-84B3-57B9C52C3C69}"/>
                </a:ext>
              </a:extLst>
            </p:cNvPr>
            <p:cNvSpPr/>
            <p:nvPr/>
          </p:nvSpPr>
          <p:spPr>
            <a:xfrm>
              <a:off x="7976886" y="5527426"/>
              <a:ext cx="1346200" cy="1308100"/>
            </a:xfrm>
            <a:prstGeom prst="ellipse">
              <a:avLst/>
            </a:prstGeom>
            <a:solidFill>
              <a:srgbClr val="717271"/>
            </a:solidFill>
            <a:ln>
              <a:solidFill>
                <a:srgbClr val="7172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883F2D1-2C92-4180-9243-B9312C909492}"/>
                </a:ext>
              </a:extLst>
            </p:cNvPr>
            <p:cNvSpPr txBox="1"/>
            <p:nvPr/>
          </p:nvSpPr>
          <p:spPr>
            <a:xfrm>
              <a:off x="7904816" y="5581311"/>
              <a:ext cx="1459992" cy="1200329"/>
            </a:xfrm>
            <a:prstGeom prst="rect">
              <a:avLst/>
            </a:prstGeom>
            <a:noFill/>
          </p:spPr>
          <p:txBody>
            <a:bodyPr wrap="square" rtlCol="0">
              <a:spAutoFit/>
            </a:bodyPr>
            <a:lstStyle/>
            <a:p>
              <a:pPr algn="ctr"/>
              <a:r>
                <a:rPr lang="en-US" dirty="0">
                  <a:solidFill>
                    <a:schemeClr val="bg1"/>
                  </a:solidFill>
                </a:rPr>
                <a:t>TEXT</a:t>
              </a:r>
            </a:p>
            <a:p>
              <a:pPr algn="ctr"/>
              <a:r>
                <a:rPr lang="en-US" dirty="0">
                  <a:solidFill>
                    <a:schemeClr val="bg1"/>
                  </a:solidFill>
                </a:rPr>
                <a:t>139</a:t>
              </a:r>
            </a:p>
            <a:p>
              <a:pPr algn="ctr"/>
              <a:r>
                <a:rPr lang="en-US" dirty="0">
                  <a:solidFill>
                    <a:schemeClr val="bg1"/>
                  </a:solidFill>
                </a:rPr>
                <a:t>139</a:t>
              </a:r>
            </a:p>
            <a:p>
              <a:pPr algn="ctr"/>
              <a:r>
                <a:rPr lang="en-US" dirty="0">
                  <a:solidFill>
                    <a:schemeClr val="bg1"/>
                  </a:solidFill>
                </a:rPr>
                <a:t>139</a:t>
              </a:r>
            </a:p>
            <a:p>
              <a:pPr algn="ctr"/>
              <a:r>
                <a:rPr lang="en-US" dirty="0">
                  <a:solidFill>
                    <a:schemeClr val="bg1"/>
                  </a:solidFill>
                </a:rPr>
                <a:t>8b8b8b</a:t>
              </a:r>
            </a:p>
          </p:txBody>
        </p:sp>
      </p:grpSp>
      <p:grpSp>
        <p:nvGrpSpPr>
          <p:cNvPr id="3" name="Group 2">
            <a:extLst>
              <a:ext uri="{FF2B5EF4-FFF2-40B4-BE49-F238E27FC236}">
                <a16:creationId xmlns:a16="http://schemas.microsoft.com/office/drawing/2014/main" id="{36F09B46-F6F3-4329-B2DC-1C4EC3912CDE}"/>
              </a:ext>
            </a:extLst>
          </p:cNvPr>
          <p:cNvGrpSpPr/>
          <p:nvPr/>
        </p:nvGrpSpPr>
        <p:grpSpPr>
          <a:xfrm>
            <a:off x="5323647" y="14650"/>
            <a:ext cx="1478096" cy="2889723"/>
            <a:chOff x="5226304" y="2794206"/>
            <a:chExt cx="1478096" cy="2889723"/>
          </a:xfrm>
        </p:grpSpPr>
        <p:sp>
          <p:nvSpPr>
            <p:cNvPr id="27" name="Oval 26">
              <a:extLst>
                <a:ext uri="{FF2B5EF4-FFF2-40B4-BE49-F238E27FC236}">
                  <a16:creationId xmlns:a16="http://schemas.microsoft.com/office/drawing/2014/main" id="{98CA46DB-1F9D-4418-8033-28E5A66C60DC}"/>
                </a:ext>
              </a:extLst>
            </p:cNvPr>
            <p:cNvSpPr/>
            <p:nvPr/>
          </p:nvSpPr>
          <p:spPr>
            <a:xfrm>
              <a:off x="5358200" y="2794206"/>
              <a:ext cx="1346200" cy="1308100"/>
            </a:xfrm>
            <a:prstGeom prst="ellipse">
              <a:avLst/>
            </a:prstGeom>
            <a:solidFill>
              <a:srgbClr val="2980B9"/>
            </a:solidFill>
            <a:ln>
              <a:solidFill>
                <a:srgbClr val="29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9383518-BF38-47AE-A9A7-143F87E85CB0}"/>
                </a:ext>
              </a:extLst>
            </p:cNvPr>
            <p:cNvSpPr txBox="1"/>
            <p:nvPr/>
          </p:nvSpPr>
          <p:spPr>
            <a:xfrm>
              <a:off x="5226304" y="4206601"/>
              <a:ext cx="1459992" cy="1477328"/>
            </a:xfrm>
            <a:prstGeom prst="rect">
              <a:avLst/>
            </a:prstGeom>
            <a:noFill/>
          </p:spPr>
          <p:txBody>
            <a:bodyPr wrap="square" rtlCol="0">
              <a:spAutoFit/>
            </a:bodyPr>
            <a:lstStyle/>
            <a:p>
              <a:pPr algn="ctr"/>
              <a:r>
                <a:rPr lang="en-US" dirty="0">
                  <a:solidFill>
                    <a:srgbClr val="717271"/>
                  </a:solidFill>
                </a:rPr>
                <a:t>RAAPS</a:t>
              </a:r>
            </a:p>
            <a:p>
              <a:pPr algn="ctr"/>
              <a:r>
                <a:rPr lang="en-US" dirty="0">
                  <a:solidFill>
                    <a:srgbClr val="717271"/>
                  </a:solidFill>
                </a:rPr>
                <a:t>41</a:t>
              </a:r>
            </a:p>
            <a:p>
              <a:pPr algn="ctr"/>
              <a:r>
                <a:rPr lang="en-US" dirty="0">
                  <a:solidFill>
                    <a:srgbClr val="717271"/>
                  </a:solidFill>
                </a:rPr>
                <a:t>128</a:t>
              </a:r>
            </a:p>
            <a:p>
              <a:pPr algn="ctr"/>
              <a:r>
                <a:rPr lang="en-US" dirty="0">
                  <a:solidFill>
                    <a:srgbClr val="717271"/>
                  </a:solidFill>
                </a:rPr>
                <a:t>185</a:t>
              </a:r>
            </a:p>
            <a:p>
              <a:pPr algn="ctr"/>
              <a:r>
                <a:rPr lang="en-US" dirty="0">
                  <a:solidFill>
                    <a:srgbClr val="717271"/>
                  </a:solidFill>
                </a:rPr>
                <a:t>2980b9</a:t>
              </a:r>
            </a:p>
          </p:txBody>
        </p:sp>
      </p:grpSp>
      <p:grpSp>
        <p:nvGrpSpPr>
          <p:cNvPr id="9" name="Group 8">
            <a:extLst>
              <a:ext uri="{FF2B5EF4-FFF2-40B4-BE49-F238E27FC236}">
                <a16:creationId xmlns:a16="http://schemas.microsoft.com/office/drawing/2014/main" id="{6BB2E4CE-1207-44D9-B4FE-0E90FE2B3FE2}"/>
              </a:ext>
            </a:extLst>
          </p:cNvPr>
          <p:cNvGrpSpPr/>
          <p:nvPr/>
        </p:nvGrpSpPr>
        <p:grpSpPr>
          <a:xfrm>
            <a:off x="5327968" y="2843372"/>
            <a:ext cx="1459992" cy="2854177"/>
            <a:chOff x="8056134" y="2795296"/>
            <a:chExt cx="1459992" cy="2854177"/>
          </a:xfrm>
        </p:grpSpPr>
        <p:sp>
          <p:nvSpPr>
            <p:cNvPr id="25" name="Oval 24">
              <a:extLst>
                <a:ext uri="{FF2B5EF4-FFF2-40B4-BE49-F238E27FC236}">
                  <a16:creationId xmlns:a16="http://schemas.microsoft.com/office/drawing/2014/main" id="{9BC05312-1BB5-4395-A372-E30199910271}"/>
                </a:ext>
              </a:extLst>
            </p:cNvPr>
            <p:cNvSpPr/>
            <p:nvPr/>
          </p:nvSpPr>
          <p:spPr>
            <a:xfrm>
              <a:off x="8073373" y="2795296"/>
              <a:ext cx="1346200" cy="1308100"/>
            </a:xfrm>
            <a:prstGeom prst="ellipse">
              <a:avLst/>
            </a:prstGeom>
            <a:solidFill>
              <a:srgbClr val="00A29E"/>
            </a:solidFill>
            <a:ln>
              <a:solidFill>
                <a:srgbClr val="00A2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A358B27-D509-44BC-9A91-A9C8748F4BE1}"/>
                </a:ext>
              </a:extLst>
            </p:cNvPr>
            <p:cNvSpPr txBox="1"/>
            <p:nvPr/>
          </p:nvSpPr>
          <p:spPr>
            <a:xfrm>
              <a:off x="8056134" y="4172145"/>
              <a:ext cx="1459992" cy="1477328"/>
            </a:xfrm>
            <a:prstGeom prst="rect">
              <a:avLst/>
            </a:prstGeom>
            <a:noFill/>
          </p:spPr>
          <p:txBody>
            <a:bodyPr wrap="square" rtlCol="0">
              <a:spAutoFit/>
            </a:bodyPr>
            <a:lstStyle/>
            <a:p>
              <a:pPr algn="ctr"/>
              <a:r>
                <a:rPr lang="en-US" dirty="0">
                  <a:solidFill>
                    <a:srgbClr val="717271"/>
                  </a:solidFill>
                </a:rPr>
                <a:t>Resources</a:t>
              </a:r>
            </a:p>
            <a:p>
              <a:pPr algn="ctr"/>
              <a:r>
                <a:rPr lang="en-US" dirty="0">
                  <a:solidFill>
                    <a:srgbClr val="717271"/>
                  </a:solidFill>
                </a:rPr>
                <a:t>0</a:t>
              </a:r>
            </a:p>
            <a:p>
              <a:pPr algn="ctr"/>
              <a:r>
                <a:rPr lang="en-US" dirty="0">
                  <a:solidFill>
                    <a:srgbClr val="717271"/>
                  </a:solidFill>
                </a:rPr>
                <a:t>162</a:t>
              </a:r>
            </a:p>
            <a:p>
              <a:pPr algn="ctr"/>
              <a:r>
                <a:rPr lang="en-US" dirty="0">
                  <a:solidFill>
                    <a:srgbClr val="717271"/>
                  </a:solidFill>
                </a:rPr>
                <a:t>158</a:t>
              </a:r>
            </a:p>
            <a:p>
              <a:pPr algn="ctr"/>
              <a:r>
                <a:rPr lang="en-US" dirty="0">
                  <a:solidFill>
                    <a:srgbClr val="717271"/>
                  </a:solidFill>
                </a:rPr>
                <a:t>00a29e</a:t>
              </a:r>
            </a:p>
          </p:txBody>
        </p:sp>
      </p:grpSp>
      <p:grpSp>
        <p:nvGrpSpPr>
          <p:cNvPr id="10" name="Group 9">
            <a:extLst>
              <a:ext uri="{FF2B5EF4-FFF2-40B4-BE49-F238E27FC236}">
                <a16:creationId xmlns:a16="http://schemas.microsoft.com/office/drawing/2014/main" id="{18BA978C-F731-4ADE-B274-123A2A7D9117}"/>
              </a:ext>
            </a:extLst>
          </p:cNvPr>
          <p:cNvGrpSpPr/>
          <p:nvPr/>
        </p:nvGrpSpPr>
        <p:grpSpPr>
          <a:xfrm>
            <a:off x="10446869" y="2771223"/>
            <a:ext cx="1459992" cy="2976018"/>
            <a:chOff x="10392869" y="2828407"/>
            <a:chExt cx="1459992" cy="2976018"/>
          </a:xfrm>
        </p:grpSpPr>
        <p:sp>
          <p:nvSpPr>
            <p:cNvPr id="26" name="Oval 25">
              <a:extLst>
                <a:ext uri="{FF2B5EF4-FFF2-40B4-BE49-F238E27FC236}">
                  <a16:creationId xmlns:a16="http://schemas.microsoft.com/office/drawing/2014/main" id="{D45788A0-2285-4892-8A20-BEB6B1AB83D5}"/>
                </a:ext>
              </a:extLst>
            </p:cNvPr>
            <p:cNvSpPr/>
            <p:nvPr/>
          </p:nvSpPr>
          <p:spPr>
            <a:xfrm>
              <a:off x="10458909" y="2828407"/>
              <a:ext cx="1346200" cy="1308100"/>
            </a:xfrm>
            <a:prstGeom prst="ellipse">
              <a:avLst/>
            </a:prstGeom>
            <a:solidFill>
              <a:srgbClr val="2D4F5B"/>
            </a:solidFill>
            <a:ln>
              <a:solidFill>
                <a:srgbClr val="2D4F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D6B91F4-50B7-44A8-8218-57A4495A3A64}"/>
                </a:ext>
              </a:extLst>
            </p:cNvPr>
            <p:cNvSpPr txBox="1"/>
            <p:nvPr/>
          </p:nvSpPr>
          <p:spPr>
            <a:xfrm>
              <a:off x="10392869" y="4327097"/>
              <a:ext cx="1459992" cy="1477328"/>
            </a:xfrm>
            <a:prstGeom prst="rect">
              <a:avLst/>
            </a:prstGeom>
            <a:noFill/>
          </p:spPr>
          <p:txBody>
            <a:bodyPr wrap="square" rtlCol="0">
              <a:spAutoFit/>
            </a:bodyPr>
            <a:lstStyle/>
            <a:p>
              <a:pPr algn="ctr"/>
              <a:r>
                <a:rPr lang="en-US" dirty="0">
                  <a:solidFill>
                    <a:srgbClr val="717271"/>
                  </a:solidFill>
                </a:rPr>
                <a:t>TOT</a:t>
              </a:r>
            </a:p>
            <a:p>
              <a:pPr algn="ctr"/>
              <a:r>
                <a:rPr lang="en-US" dirty="0">
                  <a:solidFill>
                    <a:srgbClr val="717271"/>
                  </a:solidFill>
                </a:rPr>
                <a:t>45</a:t>
              </a:r>
            </a:p>
            <a:p>
              <a:pPr algn="ctr"/>
              <a:r>
                <a:rPr lang="en-US" dirty="0">
                  <a:solidFill>
                    <a:srgbClr val="717271"/>
                  </a:solidFill>
                </a:rPr>
                <a:t>79</a:t>
              </a:r>
            </a:p>
            <a:p>
              <a:pPr algn="ctr"/>
              <a:r>
                <a:rPr lang="en-US" dirty="0">
                  <a:solidFill>
                    <a:srgbClr val="717271"/>
                  </a:solidFill>
                </a:rPr>
                <a:t>91</a:t>
              </a:r>
            </a:p>
            <a:p>
              <a:pPr algn="ctr"/>
              <a:r>
                <a:rPr lang="en-US" dirty="0">
                  <a:solidFill>
                    <a:srgbClr val="717271"/>
                  </a:solidFill>
                </a:rPr>
                <a:t>2d4f5b</a:t>
              </a:r>
            </a:p>
          </p:txBody>
        </p:sp>
      </p:grpSp>
      <p:grpSp>
        <p:nvGrpSpPr>
          <p:cNvPr id="11" name="Group 10">
            <a:extLst>
              <a:ext uri="{FF2B5EF4-FFF2-40B4-BE49-F238E27FC236}">
                <a16:creationId xmlns:a16="http://schemas.microsoft.com/office/drawing/2014/main" id="{2D3BFB7D-2656-49C1-B7C5-7820EA430AA2}"/>
              </a:ext>
            </a:extLst>
          </p:cNvPr>
          <p:cNvGrpSpPr/>
          <p:nvPr/>
        </p:nvGrpSpPr>
        <p:grpSpPr>
          <a:xfrm>
            <a:off x="7885258" y="65"/>
            <a:ext cx="1459992" cy="2862173"/>
            <a:chOff x="7912331" y="51161"/>
            <a:chExt cx="1459992" cy="2862173"/>
          </a:xfrm>
        </p:grpSpPr>
        <p:sp>
          <p:nvSpPr>
            <p:cNvPr id="22" name="Oval 21">
              <a:extLst>
                <a:ext uri="{FF2B5EF4-FFF2-40B4-BE49-F238E27FC236}">
                  <a16:creationId xmlns:a16="http://schemas.microsoft.com/office/drawing/2014/main" id="{BEB15D96-3897-45F9-B889-46C6194C0C67}"/>
                </a:ext>
              </a:extLst>
            </p:cNvPr>
            <p:cNvSpPr/>
            <p:nvPr/>
          </p:nvSpPr>
          <p:spPr>
            <a:xfrm>
              <a:off x="8012494" y="51161"/>
              <a:ext cx="1346200" cy="1308100"/>
            </a:xfrm>
            <a:prstGeom prst="ellipse">
              <a:avLst/>
            </a:prstGeom>
            <a:solidFill>
              <a:srgbClr val="41B649"/>
            </a:solidFill>
            <a:ln>
              <a:solidFill>
                <a:srgbClr val="41B6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F5A24F3-69DB-4515-BD95-A23ADCFD5914}"/>
                </a:ext>
              </a:extLst>
            </p:cNvPr>
            <p:cNvSpPr txBox="1"/>
            <p:nvPr/>
          </p:nvSpPr>
          <p:spPr>
            <a:xfrm>
              <a:off x="7912331" y="1436006"/>
              <a:ext cx="1459992" cy="1477328"/>
            </a:xfrm>
            <a:prstGeom prst="rect">
              <a:avLst/>
            </a:prstGeom>
            <a:noFill/>
          </p:spPr>
          <p:txBody>
            <a:bodyPr wrap="square" rtlCol="0">
              <a:spAutoFit/>
            </a:bodyPr>
            <a:lstStyle/>
            <a:p>
              <a:pPr algn="ctr"/>
              <a:r>
                <a:rPr lang="en-US" dirty="0">
                  <a:solidFill>
                    <a:srgbClr val="717271"/>
                  </a:solidFill>
                </a:rPr>
                <a:t>ACT</a:t>
              </a:r>
            </a:p>
            <a:p>
              <a:pPr algn="ctr"/>
              <a:r>
                <a:rPr lang="en-US" dirty="0">
                  <a:solidFill>
                    <a:srgbClr val="717271"/>
                  </a:solidFill>
                </a:rPr>
                <a:t>65</a:t>
              </a:r>
            </a:p>
            <a:p>
              <a:pPr algn="ctr"/>
              <a:r>
                <a:rPr lang="en-US" dirty="0">
                  <a:solidFill>
                    <a:srgbClr val="717271"/>
                  </a:solidFill>
                </a:rPr>
                <a:t>182</a:t>
              </a:r>
            </a:p>
            <a:p>
              <a:pPr algn="ctr"/>
              <a:r>
                <a:rPr lang="en-US" dirty="0">
                  <a:solidFill>
                    <a:srgbClr val="717271"/>
                  </a:solidFill>
                </a:rPr>
                <a:t>73</a:t>
              </a:r>
            </a:p>
            <a:p>
              <a:pPr algn="ctr"/>
              <a:r>
                <a:rPr lang="en-US" dirty="0">
                  <a:solidFill>
                    <a:srgbClr val="717271"/>
                  </a:solidFill>
                </a:rPr>
                <a:t>41b649</a:t>
              </a:r>
            </a:p>
          </p:txBody>
        </p:sp>
      </p:grpSp>
      <p:grpSp>
        <p:nvGrpSpPr>
          <p:cNvPr id="8" name="Group 7">
            <a:extLst>
              <a:ext uri="{FF2B5EF4-FFF2-40B4-BE49-F238E27FC236}">
                <a16:creationId xmlns:a16="http://schemas.microsoft.com/office/drawing/2014/main" id="{20D6B1E9-8A49-48F8-80EC-B0991B10D319}"/>
              </a:ext>
            </a:extLst>
          </p:cNvPr>
          <p:cNvGrpSpPr/>
          <p:nvPr/>
        </p:nvGrpSpPr>
        <p:grpSpPr>
          <a:xfrm>
            <a:off x="7845577" y="2815390"/>
            <a:ext cx="1459992" cy="2921170"/>
            <a:chOff x="10392869" y="6925"/>
            <a:chExt cx="1459992" cy="2921170"/>
          </a:xfrm>
        </p:grpSpPr>
        <p:sp>
          <p:nvSpPr>
            <p:cNvPr id="24" name="Oval 23">
              <a:extLst>
                <a:ext uri="{FF2B5EF4-FFF2-40B4-BE49-F238E27FC236}">
                  <a16:creationId xmlns:a16="http://schemas.microsoft.com/office/drawing/2014/main" id="{8736EB24-94F4-4E78-9DC0-182E062F521E}"/>
                </a:ext>
              </a:extLst>
            </p:cNvPr>
            <p:cNvSpPr/>
            <p:nvPr/>
          </p:nvSpPr>
          <p:spPr>
            <a:xfrm>
              <a:off x="10455861" y="6925"/>
              <a:ext cx="1346200" cy="1308100"/>
            </a:xfrm>
            <a:prstGeom prst="ellipse">
              <a:avLst/>
            </a:prstGeom>
            <a:solidFill>
              <a:srgbClr val="577C8A"/>
            </a:solidFill>
            <a:ln>
              <a:solidFill>
                <a:srgbClr val="577C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1474309-D2FE-4AE5-8CD0-8A0C07AA28B1}"/>
                </a:ext>
              </a:extLst>
            </p:cNvPr>
            <p:cNvSpPr txBox="1"/>
            <p:nvPr/>
          </p:nvSpPr>
          <p:spPr>
            <a:xfrm>
              <a:off x="10392869" y="1450767"/>
              <a:ext cx="1459992" cy="1477328"/>
            </a:xfrm>
            <a:prstGeom prst="rect">
              <a:avLst/>
            </a:prstGeom>
            <a:noFill/>
          </p:spPr>
          <p:txBody>
            <a:bodyPr wrap="square" rtlCol="0">
              <a:spAutoFit/>
            </a:bodyPr>
            <a:lstStyle/>
            <a:p>
              <a:pPr algn="ctr"/>
              <a:r>
                <a:rPr lang="en-US" dirty="0">
                  <a:solidFill>
                    <a:srgbClr val="717271"/>
                  </a:solidFill>
                </a:rPr>
                <a:t>Teen Speak</a:t>
              </a:r>
            </a:p>
            <a:p>
              <a:pPr algn="ctr"/>
              <a:r>
                <a:rPr lang="en-US" dirty="0">
                  <a:solidFill>
                    <a:srgbClr val="717271"/>
                  </a:solidFill>
                </a:rPr>
                <a:t>87</a:t>
              </a:r>
            </a:p>
            <a:p>
              <a:pPr algn="ctr"/>
              <a:r>
                <a:rPr lang="en-US" dirty="0">
                  <a:solidFill>
                    <a:srgbClr val="717271"/>
                  </a:solidFill>
                </a:rPr>
                <a:t>124</a:t>
              </a:r>
            </a:p>
            <a:p>
              <a:pPr algn="ctr"/>
              <a:r>
                <a:rPr lang="en-US" dirty="0">
                  <a:solidFill>
                    <a:srgbClr val="717271"/>
                  </a:solidFill>
                </a:rPr>
                <a:t>138</a:t>
              </a:r>
            </a:p>
            <a:p>
              <a:pPr algn="ctr"/>
              <a:r>
                <a:rPr lang="en-US" dirty="0">
                  <a:solidFill>
                    <a:srgbClr val="717271"/>
                  </a:solidFill>
                </a:rPr>
                <a:t>577c8a</a:t>
              </a:r>
            </a:p>
          </p:txBody>
        </p:sp>
      </p:grpSp>
      <p:sp>
        <p:nvSpPr>
          <p:cNvPr id="38" name="Oval 37">
            <a:extLst>
              <a:ext uri="{FF2B5EF4-FFF2-40B4-BE49-F238E27FC236}">
                <a16:creationId xmlns:a16="http://schemas.microsoft.com/office/drawing/2014/main" id="{1F349AD2-6A6E-4A79-9973-ACF64F683279}"/>
              </a:ext>
            </a:extLst>
          </p:cNvPr>
          <p:cNvSpPr/>
          <p:nvPr/>
        </p:nvSpPr>
        <p:spPr>
          <a:xfrm>
            <a:off x="6496494" y="5258919"/>
            <a:ext cx="1669160" cy="1623638"/>
          </a:xfrm>
          <a:prstGeom prst="ellipse">
            <a:avLst/>
          </a:prstGeom>
          <a:solidFill>
            <a:srgbClr val="E86D1F"/>
          </a:solidFill>
          <a:ln>
            <a:solidFill>
              <a:srgbClr val="E86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8B7E9A1-E407-42F0-A3B8-271574E1F889}"/>
              </a:ext>
            </a:extLst>
          </p:cNvPr>
          <p:cNvSpPr txBox="1"/>
          <p:nvPr/>
        </p:nvSpPr>
        <p:spPr>
          <a:xfrm>
            <a:off x="6601078" y="5327559"/>
            <a:ext cx="1459992" cy="1477328"/>
          </a:xfrm>
          <a:prstGeom prst="rect">
            <a:avLst/>
          </a:prstGeom>
          <a:noFill/>
        </p:spPr>
        <p:txBody>
          <a:bodyPr wrap="square" rtlCol="0">
            <a:spAutoFit/>
          </a:bodyPr>
          <a:lstStyle/>
          <a:p>
            <a:pPr algn="ctr"/>
            <a:r>
              <a:rPr lang="en-US" dirty="0">
                <a:solidFill>
                  <a:schemeClr val="bg1"/>
                </a:solidFill>
              </a:rPr>
              <a:t>ACCENT</a:t>
            </a:r>
          </a:p>
          <a:p>
            <a:pPr algn="ctr"/>
            <a:r>
              <a:rPr lang="en-US" dirty="0">
                <a:solidFill>
                  <a:schemeClr val="bg1"/>
                </a:solidFill>
              </a:rPr>
              <a:t>232</a:t>
            </a:r>
          </a:p>
          <a:p>
            <a:pPr algn="ctr"/>
            <a:r>
              <a:rPr lang="en-US" dirty="0">
                <a:solidFill>
                  <a:schemeClr val="bg1"/>
                </a:solidFill>
              </a:rPr>
              <a:t>109</a:t>
            </a:r>
          </a:p>
          <a:p>
            <a:pPr algn="ctr"/>
            <a:r>
              <a:rPr lang="en-US" dirty="0">
                <a:solidFill>
                  <a:schemeClr val="bg1"/>
                </a:solidFill>
              </a:rPr>
              <a:t>31</a:t>
            </a:r>
          </a:p>
          <a:p>
            <a:pPr algn="ctr"/>
            <a:r>
              <a:rPr lang="en-US" dirty="0">
                <a:solidFill>
                  <a:schemeClr val="bg1"/>
                </a:solidFill>
              </a:rPr>
              <a:t>e86d1f</a:t>
            </a:r>
          </a:p>
        </p:txBody>
      </p:sp>
      <p:pic>
        <p:nvPicPr>
          <p:cNvPr id="40" name="Picture 39" descr="A close up of a logo&#10;&#10;Description generated with very high confidence">
            <a:extLst>
              <a:ext uri="{FF2B5EF4-FFF2-40B4-BE49-F238E27FC236}">
                <a16:creationId xmlns:a16="http://schemas.microsoft.com/office/drawing/2014/main" id="{0A794E57-4737-4773-BE4A-9C700D47B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80" y="5918444"/>
            <a:ext cx="1464655" cy="866682"/>
          </a:xfrm>
          <a:prstGeom prst="rect">
            <a:avLst/>
          </a:prstGeom>
        </p:spPr>
      </p:pic>
    </p:spTree>
    <p:extLst>
      <p:ext uri="{BB962C8B-B14F-4D97-AF65-F5344CB8AC3E}">
        <p14:creationId xmlns:p14="http://schemas.microsoft.com/office/powerpoint/2010/main" val="3426300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vector graphics&#10;&#10;Description generated with high confidence">
            <a:extLst>
              <a:ext uri="{FF2B5EF4-FFF2-40B4-BE49-F238E27FC236}">
                <a16:creationId xmlns:a16="http://schemas.microsoft.com/office/drawing/2014/main" id="{485647EC-4F03-4DDE-8FA2-D1D91EC2F3A2}"/>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180686" y="520037"/>
            <a:ext cx="5830628" cy="5817925"/>
          </a:xfrm>
          <a:prstGeom prst="rect">
            <a:avLst/>
          </a:prstGeom>
          <a:effectLst/>
        </p:spPr>
      </p:pic>
    </p:spTree>
    <p:extLst>
      <p:ext uri="{BB962C8B-B14F-4D97-AF65-F5344CB8AC3E}">
        <p14:creationId xmlns:p14="http://schemas.microsoft.com/office/powerpoint/2010/main" val="342454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5">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9"/>
          </a:xfrm>
          <a:prstGeom prst="rect">
            <a:avLst/>
          </a:prstGeom>
          <a:solidFill>
            <a:srgbClr val="E86D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40073" y="6925"/>
            <a:ext cx="4555861" cy="1676603"/>
          </a:xfrm>
        </p:spPr>
        <p:txBody>
          <a:bodyPr vert="horz" lIns="121920" tIns="60960" rIns="121920" bIns="60960" rtlCol="0" anchor="ctr">
            <a:normAutofit/>
          </a:bodyPr>
          <a:lstStyle/>
          <a:p>
            <a:pPr>
              <a:lnSpc>
                <a:spcPct val="90000"/>
              </a:lnSpc>
            </a:pPr>
            <a:r>
              <a:rPr lang="en-US" sz="4800" b="1" dirty="0">
                <a:solidFill>
                  <a:schemeClr val="bg1"/>
                </a:solidFill>
              </a:rPr>
              <a:t>Email Signature</a:t>
            </a:r>
          </a:p>
        </p:txBody>
      </p:sp>
      <p:sp>
        <p:nvSpPr>
          <p:cNvPr id="3" name="TextBox 2">
            <a:extLst>
              <a:ext uri="{FF2B5EF4-FFF2-40B4-BE49-F238E27FC236}">
                <a16:creationId xmlns:a16="http://schemas.microsoft.com/office/drawing/2014/main" id="{F20313D1-BE25-4800-AE7B-6B096D4896D9}"/>
              </a:ext>
            </a:extLst>
          </p:cNvPr>
          <p:cNvSpPr txBox="1"/>
          <p:nvPr/>
        </p:nvSpPr>
        <p:spPr>
          <a:xfrm>
            <a:off x="5782949" y="41329"/>
            <a:ext cx="2273300" cy="369332"/>
          </a:xfrm>
          <a:prstGeom prst="rect">
            <a:avLst/>
          </a:prstGeom>
          <a:noFill/>
        </p:spPr>
        <p:txBody>
          <a:bodyPr wrap="square" rtlCol="0">
            <a:spAutoFit/>
          </a:bodyPr>
          <a:lstStyle/>
          <a:p>
            <a:r>
              <a:rPr lang="en-US" dirty="0">
                <a:solidFill>
                  <a:srgbClr val="717271"/>
                </a:solidFill>
              </a:rPr>
              <a:t>Primary logo:</a:t>
            </a:r>
          </a:p>
        </p:txBody>
      </p:sp>
      <p:pic>
        <p:nvPicPr>
          <p:cNvPr id="19" name="Picture 18" descr="A close up of a logo&#10;&#10;Description generated with very high confidence">
            <a:extLst>
              <a:ext uri="{FF2B5EF4-FFF2-40B4-BE49-F238E27FC236}">
                <a16:creationId xmlns:a16="http://schemas.microsoft.com/office/drawing/2014/main" id="{9AF00F0F-AD66-43A5-8BBA-B7371FD8F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80" y="5918444"/>
            <a:ext cx="1464655" cy="866682"/>
          </a:xfrm>
          <a:prstGeom prst="rect">
            <a:avLst/>
          </a:prstGeom>
        </p:spPr>
      </p:pic>
      <p:sp>
        <p:nvSpPr>
          <p:cNvPr id="4" name="TextBox 3">
            <a:extLst>
              <a:ext uri="{FF2B5EF4-FFF2-40B4-BE49-F238E27FC236}">
                <a16:creationId xmlns:a16="http://schemas.microsoft.com/office/drawing/2014/main" id="{888AEBB0-72C6-4B49-9865-CADB3AF17BB5}"/>
              </a:ext>
            </a:extLst>
          </p:cNvPr>
          <p:cNvSpPr txBox="1"/>
          <p:nvPr/>
        </p:nvSpPr>
        <p:spPr>
          <a:xfrm>
            <a:off x="6357257" y="2438400"/>
            <a:ext cx="3178629" cy="369332"/>
          </a:xfrm>
          <a:prstGeom prst="rect">
            <a:avLst/>
          </a:prstGeom>
          <a:noFill/>
        </p:spPr>
        <p:txBody>
          <a:bodyPr wrap="square" rtlCol="0">
            <a:spAutoFit/>
          </a:bodyPr>
          <a:lstStyle/>
          <a:p>
            <a:r>
              <a:rPr lang="en-US"/>
              <a:t>copyright </a:t>
            </a:r>
            <a:endParaRPr lang="en-US" dirty="0"/>
          </a:p>
        </p:txBody>
      </p:sp>
    </p:spTree>
    <p:extLst>
      <p:ext uri="{BB962C8B-B14F-4D97-AF65-F5344CB8AC3E}">
        <p14:creationId xmlns:p14="http://schemas.microsoft.com/office/powerpoint/2010/main" val="261264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5">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9"/>
          </a:xfrm>
          <a:prstGeom prst="rect">
            <a:avLst/>
          </a:prstGeom>
          <a:solidFill>
            <a:srgbClr val="E86D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40073" y="6925"/>
            <a:ext cx="4555861" cy="1676603"/>
          </a:xfrm>
        </p:spPr>
        <p:txBody>
          <a:bodyPr vert="horz" lIns="121920" tIns="60960" rIns="121920" bIns="60960" rtlCol="0" anchor="ctr">
            <a:normAutofit/>
          </a:bodyPr>
          <a:lstStyle/>
          <a:p>
            <a:pPr>
              <a:lnSpc>
                <a:spcPct val="90000"/>
              </a:lnSpc>
            </a:pPr>
            <a:r>
              <a:rPr lang="en-US" sz="4800" b="1" dirty="0">
                <a:solidFill>
                  <a:schemeClr val="bg1"/>
                </a:solidFill>
              </a:rPr>
              <a:t>Business Cards</a:t>
            </a:r>
          </a:p>
        </p:txBody>
      </p:sp>
      <p:pic>
        <p:nvPicPr>
          <p:cNvPr id="19" name="Picture 18" descr="A close up of a logo&#10;&#10;Description generated with very high confidence">
            <a:extLst>
              <a:ext uri="{FF2B5EF4-FFF2-40B4-BE49-F238E27FC236}">
                <a16:creationId xmlns:a16="http://schemas.microsoft.com/office/drawing/2014/main" id="{9AF00F0F-AD66-43A5-8BBA-B7371FD8F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80" y="5918444"/>
            <a:ext cx="1464655" cy="866682"/>
          </a:xfrm>
          <a:prstGeom prst="rect">
            <a:avLst/>
          </a:prstGeom>
        </p:spPr>
      </p:pic>
    </p:spTree>
    <p:extLst>
      <p:ext uri="{BB962C8B-B14F-4D97-AF65-F5344CB8AC3E}">
        <p14:creationId xmlns:p14="http://schemas.microsoft.com/office/powerpoint/2010/main" val="1661540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5">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9"/>
          </a:xfrm>
          <a:prstGeom prst="rect">
            <a:avLst/>
          </a:prstGeom>
          <a:solidFill>
            <a:srgbClr val="E86D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40073" y="6925"/>
            <a:ext cx="4555861" cy="1676603"/>
          </a:xfrm>
        </p:spPr>
        <p:txBody>
          <a:bodyPr vert="horz" lIns="121920" tIns="60960" rIns="121920" bIns="60960" rtlCol="0" anchor="ctr">
            <a:normAutofit/>
          </a:bodyPr>
          <a:lstStyle/>
          <a:p>
            <a:pPr>
              <a:lnSpc>
                <a:spcPct val="90000"/>
              </a:lnSpc>
            </a:pPr>
            <a:r>
              <a:rPr lang="en-US" sz="4800" b="1" dirty="0">
                <a:solidFill>
                  <a:schemeClr val="bg1"/>
                </a:solidFill>
              </a:rPr>
              <a:t>Letterhead</a:t>
            </a:r>
          </a:p>
        </p:txBody>
      </p:sp>
      <p:pic>
        <p:nvPicPr>
          <p:cNvPr id="19" name="Picture 18" descr="A close up of a logo&#10;&#10;Description generated with very high confidence">
            <a:extLst>
              <a:ext uri="{FF2B5EF4-FFF2-40B4-BE49-F238E27FC236}">
                <a16:creationId xmlns:a16="http://schemas.microsoft.com/office/drawing/2014/main" id="{9AF00F0F-AD66-43A5-8BBA-B7371FD8F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80" y="5918444"/>
            <a:ext cx="1464655" cy="866682"/>
          </a:xfrm>
          <a:prstGeom prst="rect">
            <a:avLst/>
          </a:prstGeom>
        </p:spPr>
      </p:pic>
    </p:spTree>
    <p:extLst>
      <p:ext uri="{BB962C8B-B14F-4D97-AF65-F5344CB8AC3E}">
        <p14:creationId xmlns:p14="http://schemas.microsoft.com/office/powerpoint/2010/main" val="797738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3" name="Rectangle 15">
            <a:extLst>
              <a:ext uri="{FF2B5EF4-FFF2-40B4-BE49-F238E27FC236}">
                <a16:creationId xmlns:a16="http://schemas.microsoft.com/office/drawing/2014/main"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9"/>
          </a:xfrm>
          <a:prstGeom prst="rect">
            <a:avLst/>
          </a:prstGeom>
          <a:solidFill>
            <a:srgbClr val="E86D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40073" y="6925"/>
            <a:ext cx="4555861" cy="1676603"/>
          </a:xfrm>
        </p:spPr>
        <p:txBody>
          <a:bodyPr vert="horz" lIns="121920" tIns="60960" rIns="121920" bIns="60960" rtlCol="0" anchor="ctr">
            <a:normAutofit/>
          </a:bodyPr>
          <a:lstStyle/>
          <a:p>
            <a:pPr>
              <a:lnSpc>
                <a:spcPct val="90000"/>
              </a:lnSpc>
            </a:pPr>
            <a:r>
              <a:rPr lang="en-US" sz="4800" b="1" dirty="0">
                <a:solidFill>
                  <a:schemeClr val="bg1"/>
                </a:solidFill>
              </a:rPr>
              <a:t>Collateral</a:t>
            </a:r>
          </a:p>
        </p:txBody>
      </p:sp>
      <p:sp>
        <p:nvSpPr>
          <p:cNvPr id="5" name="Content Placeholder 4"/>
          <p:cNvSpPr>
            <a:spLocks noGrp="1"/>
          </p:cNvSpPr>
          <p:nvPr>
            <p:ph sz="half" idx="1"/>
          </p:nvPr>
        </p:nvSpPr>
        <p:spPr>
          <a:xfrm>
            <a:off x="41181" y="1119713"/>
            <a:ext cx="4419384" cy="3576320"/>
          </a:xfrm>
        </p:spPr>
        <p:txBody>
          <a:bodyPr vert="horz" lIns="121920" tIns="60960" rIns="121920" bIns="60960" rtlCol="0">
            <a:noAutofit/>
          </a:bodyPr>
          <a:lstStyle/>
          <a:p>
            <a:pPr marL="0" lvl="0" indent="0" defTabSz="457200">
              <a:spcBef>
                <a:spcPts val="0"/>
              </a:spcBef>
              <a:spcAft>
                <a:spcPts val="600"/>
              </a:spcAft>
              <a:buNone/>
            </a:pPr>
            <a:r>
              <a:rPr lang="en-US" sz="2400" b="1" i="1" dirty="0">
                <a:solidFill>
                  <a:schemeClr val="bg1"/>
                </a:solidFill>
              </a:rPr>
              <a:t>Headers and titles will be product specific color.  Call out text will be accent color.  All other text will be grey unless it is on a colored background, then it should be white.</a:t>
            </a:r>
          </a:p>
          <a:p>
            <a:pPr marL="0" lvl="0" indent="0" defTabSz="457200">
              <a:spcBef>
                <a:spcPts val="0"/>
              </a:spcBef>
              <a:spcAft>
                <a:spcPts val="600"/>
              </a:spcAft>
              <a:buNone/>
            </a:pPr>
            <a:endParaRPr lang="en-US" sz="2400" b="1" i="1" dirty="0">
              <a:solidFill>
                <a:schemeClr val="bg1"/>
              </a:solidFill>
            </a:endParaRPr>
          </a:p>
        </p:txBody>
      </p:sp>
      <p:sp>
        <p:nvSpPr>
          <p:cNvPr id="3" name="TextBox 2">
            <a:extLst>
              <a:ext uri="{FF2B5EF4-FFF2-40B4-BE49-F238E27FC236}">
                <a16:creationId xmlns:a16="http://schemas.microsoft.com/office/drawing/2014/main" id="{F20313D1-BE25-4800-AE7B-6B096D4896D9}"/>
              </a:ext>
            </a:extLst>
          </p:cNvPr>
          <p:cNvSpPr txBox="1"/>
          <p:nvPr/>
        </p:nvSpPr>
        <p:spPr>
          <a:xfrm>
            <a:off x="5782949" y="41329"/>
            <a:ext cx="2273300" cy="369332"/>
          </a:xfrm>
          <a:prstGeom prst="rect">
            <a:avLst/>
          </a:prstGeom>
          <a:noFill/>
        </p:spPr>
        <p:txBody>
          <a:bodyPr wrap="square" rtlCol="0">
            <a:spAutoFit/>
          </a:bodyPr>
          <a:lstStyle/>
          <a:p>
            <a:r>
              <a:rPr lang="en-US" dirty="0">
                <a:solidFill>
                  <a:srgbClr val="717271"/>
                </a:solidFill>
              </a:rPr>
              <a:t>Primary logo:</a:t>
            </a:r>
          </a:p>
        </p:txBody>
      </p:sp>
      <p:grpSp>
        <p:nvGrpSpPr>
          <p:cNvPr id="9" name="Group 8">
            <a:extLst>
              <a:ext uri="{FF2B5EF4-FFF2-40B4-BE49-F238E27FC236}">
                <a16:creationId xmlns:a16="http://schemas.microsoft.com/office/drawing/2014/main" id="{52D5BE39-4DE4-436D-8D39-B02E3C764C5F}"/>
              </a:ext>
            </a:extLst>
          </p:cNvPr>
          <p:cNvGrpSpPr/>
          <p:nvPr/>
        </p:nvGrpSpPr>
        <p:grpSpPr>
          <a:xfrm>
            <a:off x="5614889" y="564595"/>
            <a:ext cx="2441360" cy="694107"/>
            <a:chOff x="8673483" y="637543"/>
            <a:chExt cx="2441360" cy="694107"/>
          </a:xfrm>
        </p:grpSpPr>
        <p:sp>
          <p:nvSpPr>
            <p:cNvPr id="18" name="Rectangle 17">
              <a:extLst>
                <a:ext uri="{FF2B5EF4-FFF2-40B4-BE49-F238E27FC236}">
                  <a16:creationId xmlns:a16="http://schemas.microsoft.com/office/drawing/2014/main" id="{3AEA33D8-B6EF-4DB4-9D32-67FBAF89B513}"/>
                </a:ext>
              </a:extLst>
            </p:cNvPr>
            <p:cNvSpPr/>
            <p:nvPr/>
          </p:nvSpPr>
          <p:spPr>
            <a:xfrm>
              <a:off x="8673483" y="637543"/>
              <a:ext cx="2441360" cy="694107"/>
            </a:xfrm>
            <a:prstGeom prst="rect">
              <a:avLst/>
            </a:prstGeom>
            <a:solidFill>
              <a:srgbClr val="E86D1F"/>
            </a:solidFill>
            <a:ln>
              <a:solidFill>
                <a:srgbClr val="E86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 up of a logo&#10;&#10;Description generated with high confidence">
              <a:extLst>
                <a:ext uri="{FF2B5EF4-FFF2-40B4-BE49-F238E27FC236}">
                  <a16:creationId xmlns:a16="http://schemas.microsoft.com/office/drawing/2014/main" id="{5375F60B-4F00-4FBF-B670-4B956493A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104" y="668711"/>
              <a:ext cx="2060117" cy="631770"/>
            </a:xfrm>
            <a:prstGeom prst="rect">
              <a:avLst/>
            </a:prstGeom>
          </p:spPr>
        </p:pic>
      </p:grpSp>
      <p:pic>
        <p:nvPicPr>
          <p:cNvPr id="19" name="Picture 18" descr="A close up of a logo&#10;&#10;Description generated with very high confidence">
            <a:extLst>
              <a:ext uri="{FF2B5EF4-FFF2-40B4-BE49-F238E27FC236}">
                <a16:creationId xmlns:a16="http://schemas.microsoft.com/office/drawing/2014/main" id="{9AF00F0F-AD66-43A5-8BBA-B7371FD8F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680" y="5918444"/>
            <a:ext cx="1464655" cy="866682"/>
          </a:xfrm>
          <a:prstGeom prst="rect">
            <a:avLst/>
          </a:prstGeom>
        </p:spPr>
      </p:pic>
      <p:sp>
        <p:nvSpPr>
          <p:cNvPr id="11" name="Title 1">
            <a:extLst>
              <a:ext uri="{FF2B5EF4-FFF2-40B4-BE49-F238E27FC236}">
                <a16:creationId xmlns:a16="http://schemas.microsoft.com/office/drawing/2014/main" id="{49B3858A-188B-4EE9-AF97-69648E119725}"/>
              </a:ext>
            </a:extLst>
          </p:cNvPr>
          <p:cNvSpPr txBox="1">
            <a:spLocks/>
          </p:cNvSpPr>
          <p:nvPr/>
        </p:nvSpPr>
        <p:spPr>
          <a:xfrm>
            <a:off x="121328" y="3403539"/>
            <a:ext cx="4555861" cy="1676603"/>
          </a:xfrm>
          <a:prstGeom prst="rect">
            <a:avLst/>
          </a:prstGeom>
        </p:spPr>
        <p:txBody>
          <a:bodyPr vert="horz" lIns="121920" tIns="60960" rIns="121920" bIns="60960" rtlCol="0" anchor="ctr">
            <a:normAutofit/>
          </a:bodyPr>
          <a:lstStyle>
            <a:lvl1pPr algn="ctr" defTabSz="1219170" rtl="0" eaLnBrk="1" latinLnBrk="0" hangingPunct="1">
              <a:spcBef>
                <a:spcPct val="0"/>
              </a:spcBef>
              <a:buNone/>
              <a:defRPr sz="5867" b="0" i="0" u="none" kern="1200">
                <a:solidFill>
                  <a:schemeClr val="accent2"/>
                </a:solidFill>
                <a:latin typeface="+mj-lt"/>
                <a:ea typeface="+mj-ea"/>
                <a:cs typeface="+mj-cs"/>
              </a:defRPr>
            </a:lvl1pPr>
          </a:lstStyle>
          <a:p>
            <a:pPr>
              <a:lnSpc>
                <a:spcPct val="90000"/>
              </a:lnSpc>
            </a:pPr>
            <a:r>
              <a:rPr lang="en-US" sz="4800" b="1" dirty="0">
                <a:solidFill>
                  <a:schemeClr val="bg1"/>
                </a:solidFill>
              </a:rPr>
              <a:t>Press Release</a:t>
            </a:r>
          </a:p>
        </p:txBody>
      </p:sp>
    </p:spTree>
    <p:extLst>
      <p:ext uri="{BB962C8B-B14F-4D97-AF65-F5344CB8AC3E}">
        <p14:creationId xmlns:p14="http://schemas.microsoft.com/office/powerpoint/2010/main" val="2046642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PfC">
      <a:dk1>
        <a:srgbClr val="E86D1F"/>
      </a:dk1>
      <a:lt1>
        <a:sysClr val="window" lastClr="FFFFFF"/>
      </a:lt1>
      <a:dk2>
        <a:srgbClr val="1C75BC"/>
      </a:dk2>
      <a:lt2>
        <a:srgbClr val="EEECE1"/>
      </a:lt2>
      <a:accent1>
        <a:srgbClr val="9ACA3C"/>
      </a:accent1>
      <a:accent2>
        <a:srgbClr val="41B649"/>
      </a:accent2>
      <a:accent3>
        <a:srgbClr val="9BBB59"/>
      </a:accent3>
      <a:accent4>
        <a:srgbClr val="8064A2"/>
      </a:accent4>
      <a:accent5>
        <a:srgbClr val="4BACC6"/>
      </a:accent5>
      <a:accent6>
        <a:srgbClr val="F79646"/>
      </a:accent6>
      <a:hlink>
        <a:srgbClr val="0000FF"/>
      </a:hlink>
      <a:folHlink>
        <a:srgbClr val="800080"/>
      </a:folHlink>
    </a:clrScheme>
    <a:fontScheme name="PfC">
      <a:majorFont>
        <a:latin typeface="Tw Cen MT"/>
        <a:ea typeface=""/>
        <a:cs typeface=""/>
      </a:majorFont>
      <a:minorFont>
        <a:latin typeface="Ralew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18607</TotalTime>
  <Words>822</Words>
  <Application>Microsoft Office PowerPoint</Application>
  <PresentationFormat>Widescreen</PresentationFormat>
  <Paragraphs>127</Paragraphs>
  <Slides>13</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Avenir Black</vt:lpstr>
      <vt:lpstr>Calibri</vt:lpstr>
      <vt:lpstr>Calibri Light</vt:lpstr>
      <vt:lpstr>Raleway</vt:lpstr>
      <vt:lpstr>Times New Roman</vt:lpstr>
      <vt:lpstr>Tw Cen MT</vt:lpstr>
      <vt:lpstr>Office Theme</vt:lpstr>
      <vt:lpstr>3_Office Theme</vt:lpstr>
      <vt:lpstr>PowerPoint Presentation</vt:lpstr>
      <vt:lpstr>Tagline</vt:lpstr>
      <vt:lpstr>Logo</vt:lpstr>
      <vt:lpstr>Colors</vt:lpstr>
      <vt:lpstr>PowerPoint Presentation</vt:lpstr>
      <vt:lpstr>Email Signature</vt:lpstr>
      <vt:lpstr>Business Cards</vt:lpstr>
      <vt:lpstr>Letterhead</vt:lpstr>
      <vt:lpstr>Collateral</vt:lpstr>
      <vt:lpstr>Press Releases, Articles</vt:lpstr>
      <vt:lpstr>Presentations &amp; Demo Decks</vt:lpstr>
      <vt:lpstr>Typography</vt:lpstr>
      <vt:lpstr>Image Style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Worth</dc:creator>
  <cp:lastModifiedBy>Nicole Worth</cp:lastModifiedBy>
  <cp:revision>49</cp:revision>
  <dcterms:created xsi:type="dcterms:W3CDTF">2018-03-06T16:46:31Z</dcterms:created>
  <dcterms:modified xsi:type="dcterms:W3CDTF">2018-04-18T00:34:05Z</dcterms:modified>
</cp:coreProperties>
</file>